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560" r:id="rId2"/>
    <p:sldId id="568" r:id="rId3"/>
    <p:sldId id="588" r:id="rId4"/>
    <p:sldId id="578" r:id="rId5"/>
    <p:sldId id="571" r:id="rId6"/>
    <p:sldId id="569" r:id="rId7"/>
    <p:sldId id="589" r:id="rId8"/>
    <p:sldId id="593" r:id="rId9"/>
    <p:sldId id="594" r:id="rId10"/>
    <p:sldId id="587" r:id="rId11"/>
    <p:sldId id="595" r:id="rId12"/>
    <p:sldId id="596" r:id="rId13"/>
    <p:sldId id="597" r:id="rId14"/>
  </p:sldIdLst>
  <p:sldSz cx="9144000" cy="6858000" type="screen4x3"/>
  <p:notesSz cx="7315200" cy="9601200"/>
  <p:custDataLst>
    <p:tags r:id="rId17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folHlink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>
    <p:present/>
    <p:sldAll/>
    <p:penClr>
      <a:schemeClr val="tx1"/>
    </p:penClr>
  </p:showPr>
  <p:clrMru>
    <a:srgbClr val="5EEF15"/>
    <a:srgbClr val="D80202"/>
    <a:srgbClr val="FF761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533" autoAdjust="0"/>
  </p:normalViewPr>
  <p:slideViewPr>
    <p:cSldViewPr snapToGrid="0">
      <p:cViewPr varScale="1">
        <p:scale>
          <a:sx n="73" d="100"/>
          <a:sy n="73" d="100"/>
        </p:scale>
        <p:origin x="-1416" y="-102"/>
      </p:cViewPr>
      <p:guideLst>
        <p:guide orient="horz" pos="1059"/>
        <p:guide orient="horz" pos="151"/>
        <p:guide orient="horz" pos="376"/>
        <p:guide orient="horz" pos="442"/>
        <p:guide orient="horz" pos="2533"/>
        <p:guide orient="horz" pos="3934"/>
        <p:guide orient="horz" pos="4026"/>
        <p:guide orient="horz" pos="4153"/>
        <p:guide pos="2927"/>
        <p:guide pos="5562"/>
        <p:guide pos="2828"/>
        <p:guide pos="192"/>
        <p:guide pos="1609"/>
        <p:guide pos="1509"/>
        <p:guide pos="4146"/>
        <p:guide pos="42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notesViewPr>
    <p:cSldViewPr snapToGrid="0">
      <p:cViewPr varScale="1">
        <p:scale>
          <a:sx n="49" d="100"/>
          <a:sy n="49" d="100"/>
        </p:scale>
        <p:origin x="-1860" y="-108"/>
      </p:cViewPr>
      <p:guideLst>
        <p:guide orient="horz" pos="3023"/>
        <p:guide pos="230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CC892E-BB0D-4D6E-BEC0-E49DDC001FAB}" type="doc">
      <dgm:prSet loTypeId="urn:microsoft.com/office/officeart/2005/8/layout/process2" loCatId="process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24118799-0B0D-4E19-9F9E-4966FBC43814}">
      <dgm:prSet phldrT="[Text]" custT="1"/>
      <dgm:spPr/>
      <dgm:t>
        <a:bodyPr/>
        <a:lstStyle/>
        <a:p>
          <a:pPr rtl="1"/>
          <a:r>
            <a:rPr lang="ar-LB" sz="2000" dirty="0" smtClean="0"/>
            <a:t>المشروع أ أفضل من المشروع ب</a:t>
          </a:r>
          <a:endParaRPr lang="en-GB" sz="2000" dirty="0"/>
        </a:p>
      </dgm:t>
    </dgm:pt>
    <dgm:pt modelId="{E116EBEE-4FEC-4999-805A-A02B01798C7A}" type="parTrans" cxnId="{CBC6AF85-D5E0-4024-8A57-FB89A5C0D593}">
      <dgm:prSet/>
      <dgm:spPr/>
      <dgm:t>
        <a:bodyPr/>
        <a:lstStyle/>
        <a:p>
          <a:endParaRPr lang="en-GB"/>
        </a:p>
      </dgm:t>
    </dgm:pt>
    <dgm:pt modelId="{0F4F7ADE-47C9-40E0-B8FC-EA58EB1940BB}" type="sibTrans" cxnId="{CBC6AF85-D5E0-4024-8A57-FB89A5C0D593}">
      <dgm:prSet/>
      <dgm:spPr/>
      <dgm:t>
        <a:bodyPr/>
        <a:lstStyle/>
        <a:p>
          <a:endParaRPr lang="en-GB"/>
        </a:p>
      </dgm:t>
    </dgm:pt>
    <dgm:pt modelId="{57AA0797-3ED4-4415-8E25-8A25969C6002}">
      <dgm:prSet phldrT="[Text]" custT="1"/>
      <dgm:spPr/>
      <dgm:t>
        <a:bodyPr/>
        <a:lstStyle/>
        <a:p>
          <a:r>
            <a:rPr lang="ar-LB" sz="2000" dirty="0" smtClean="0"/>
            <a:t>كيفية الاختيار ما بين المشروعين أ و ب</a:t>
          </a:r>
          <a:endParaRPr lang="en-GB" sz="2000" dirty="0"/>
        </a:p>
      </dgm:t>
    </dgm:pt>
    <dgm:pt modelId="{551FED03-57F9-4CFE-B1E8-CC2C1FEDBF9F}" type="parTrans" cxnId="{F3E4766D-0EC3-4756-8E80-99F114F94C30}">
      <dgm:prSet/>
      <dgm:spPr/>
      <dgm:t>
        <a:bodyPr/>
        <a:lstStyle/>
        <a:p>
          <a:endParaRPr lang="en-GB"/>
        </a:p>
      </dgm:t>
    </dgm:pt>
    <dgm:pt modelId="{DE579530-1E31-47ED-88B5-D9A361933443}" type="sibTrans" cxnId="{F3E4766D-0EC3-4756-8E80-99F114F94C30}">
      <dgm:prSet/>
      <dgm:spPr/>
      <dgm:t>
        <a:bodyPr/>
        <a:lstStyle/>
        <a:p>
          <a:endParaRPr lang="en-GB"/>
        </a:p>
      </dgm:t>
    </dgm:pt>
    <dgm:pt modelId="{97098FDC-75C1-4503-9D90-A6E50E77AD81}">
      <dgm:prSet phldrT="[Text]" custT="1"/>
      <dgm:spPr/>
      <dgm:t>
        <a:bodyPr/>
        <a:lstStyle/>
        <a:p>
          <a:pPr rtl="1"/>
          <a:r>
            <a:rPr lang="ar-LB" sz="2000" dirty="0" smtClean="0"/>
            <a:t>المشروع ب أفضل من المشروع ج</a:t>
          </a:r>
          <a:endParaRPr lang="en-GB" sz="2000" dirty="0"/>
        </a:p>
      </dgm:t>
    </dgm:pt>
    <dgm:pt modelId="{F4E13F90-AB75-4E96-8540-CFB3560E71BD}" type="parTrans" cxnId="{AB35CA00-5647-43D9-A819-DE6DAF5A5153}">
      <dgm:prSet/>
      <dgm:spPr/>
      <dgm:t>
        <a:bodyPr/>
        <a:lstStyle/>
        <a:p>
          <a:endParaRPr lang="en-GB"/>
        </a:p>
      </dgm:t>
    </dgm:pt>
    <dgm:pt modelId="{D9BC6FFA-ECB6-4023-976B-02348F0E8D58}" type="sibTrans" cxnId="{AB35CA00-5647-43D9-A819-DE6DAF5A5153}">
      <dgm:prSet/>
      <dgm:spPr/>
      <dgm:t>
        <a:bodyPr/>
        <a:lstStyle/>
        <a:p>
          <a:endParaRPr lang="en-GB"/>
        </a:p>
      </dgm:t>
    </dgm:pt>
    <dgm:pt modelId="{750DB93A-4CA6-4D82-9556-17302F7FEF2F}" type="pres">
      <dgm:prSet presAssocID="{BBCC892E-BB0D-4D6E-BEC0-E49DDC001FAB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8245D3F-9459-4E76-B946-B6E75FEAF391}" type="pres">
      <dgm:prSet presAssocID="{24118799-0B0D-4E19-9F9E-4966FBC4381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3E58C5-5B7C-4872-9CD9-758E4C3F28A4}" type="pres">
      <dgm:prSet presAssocID="{0F4F7ADE-47C9-40E0-B8FC-EA58EB1940BB}" presName="sibTrans" presStyleLbl="sibTrans2D1" presStyleIdx="0" presStyleCnt="2"/>
      <dgm:spPr/>
      <dgm:t>
        <a:bodyPr/>
        <a:lstStyle/>
        <a:p>
          <a:endParaRPr lang="en-GB"/>
        </a:p>
      </dgm:t>
    </dgm:pt>
    <dgm:pt modelId="{ADC0C6D9-CCD2-4070-89F8-4A90F9A00C01}" type="pres">
      <dgm:prSet presAssocID="{0F4F7ADE-47C9-40E0-B8FC-EA58EB1940BB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C5A1AE8D-A445-4011-A559-755C71BDDDB9}" type="pres">
      <dgm:prSet presAssocID="{97098FDC-75C1-4503-9D90-A6E50E77AD8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2509BD-7D10-4BCE-B3DC-50A1E3984859}" type="pres">
      <dgm:prSet presAssocID="{D9BC6FFA-ECB6-4023-976B-02348F0E8D58}" presName="sibTrans" presStyleLbl="sibTrans2D1" presStyleIdx="1" presStyleCnt="2"/>
      <dgm:spPr/>
      <dgm:t>
        <a:bodyPr/>
        <a:lstStyle/>
        <a:p>
          <a:endParaRPr lang="en-GB"/>
        </a:p>
      </dgm:t>
    </dgm:pt>
    <dgm:pt modelId="{EBF0B8C2-ED12-427C-BAD0-A15D6B2BAF15}" type="pres">
      <dgm:prSet presAssocID="{D9BC6FFA-ECB6-4023-976B-02348F0E8D58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5730FE55-6F1F-49C1-B998-DACB80059EB9}" type="pres">
      <dgm:prSet presAssocID="{57AA0797-3ED4-4415-8E25-8A25969C60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410D64B-A566-49DA-82D9-6AA7E41835AD}" type="presOf" srcId="{0F4F7ADE-47C9-40E0-B8FC-EA58EB1940BB}" destId="{ADC0C6D9-CCD2-4070-89F8-4A90F9A00C01}" srcOrd="1" destOrd="0" presId="urn:microsoft.com/office/officeart/2005/8/layout/process2"/>
    <dgm:cxn modelId="{5872C2CC-031A-461A-8F99-91C4FACCB201}" type="presOf" srcId="{57AA0797-3ED4-4415-8E25-8A25969C6002}" destId="{5730FE55-6F1F-49C1-B998-DACB80059EB9}" srcOrd="0" destOrd="0" presId="urn:microsoft.com/office/officeart/2005/8/layout/process2"/>
    <dgm:cxn modelId="{8D6ADA83-3A44-476A-8B52-6C8C1D5288DD}" type="presOf" srcId="{97098FDC-75C1-4503-9D90-A6E50E77AD81}" destId="{C5A1AE8D-A445-4011-A559-755C71BDDDB9}" srcOrd="0" destOrd="0" presId="urn:microsoft.com/office/officeart/2005/8/layout/process2"/>
    <dgm:cxn modelId="{CBC6AF85-D5E0-4024-8A57-FB89A5C0D593}" srcId="{BBCC892E-BB0D-4D6E-BEC0-E49DDC001FAB}" destId="{24118799-0B0D-4E19-9F9E-4966FBC43814}" srcOrd="0" destOrd="0" parTransId="{E116EBEE-4FEC-4999-805A-A02B01798C7A}" sibTransId="{0F4F7ADE-47C9-40E0-B8FC-EA58EB1940BB}"/>
    <dgm:cxn modelId="{1D87F2FD-5FE2-4214-87D5-248CC71D46AF}" type="presOf" srcId="{24118799-0B0D-4E19-9F9E-4966FBC43814}" destId="{58245D3F-9459-4E76-B946-B6E75FEAF391}" srcOrd="0" destOrd="0" presId="urn:microsoft.com/office/officeart/2005/8/layout/process2"/>
    <dgm:cxn modelId="{D64D0792-8C08-45FE-9CC1-2B79694E0876}" type="presOf" srcId="{BBCC892E-BB0D-4D6E-BEC0-E49DDC001FAB}" destId="{750DB93A-4CA6-4D82-9556-17302F7FEF2F}" srcOrd="0" destOrd="0" presId="urn:microsoft.com/office/officeart/2005/8/layout/process2"/>
    <dgm:cxn modelId="{F3E4766D-0EC3-4756-8E80-99F114F94C30}" srcId="{BBCC892E-BB0D-4D6E-BEC0-E49DDC001FAB}" destId="{57AA0797-3ED4-4415-8E25-8A25969C6002}" srcOrd="2" destOrd="0" parTransId="{551FED03-57F9-4CFE-B1E8-CC2C1FEDBF9F}" sibTransId="{DE579530-1E31-47ED-88B5-D9A361933443}"/>
    <dgm:cxn modelId="{CB922AE0-D4DA-450E-90BB-C0F1786BCBE2}" type="presOf" srcId="{D9BC6FFA-ECB6-4023-976B-02348F0E8D58}" destId="{692509BD-7D10-4BCE-B3DC-50A1E3984859}" srcOrd="0" destOrd="0" presId="urn:microsoft.com/office/officeart/2005/8/layout/process2"/>
    <dgm:cxn modelId="{43933BFA-D348-450D-9A6B-134061287F3C}" type="presOf" srcId="{D9BC6FFA-ECB6-4023-976B-02348F0E8D58}" destId="{EBF0B8C2-ED12-427C-BAD0-A15D6B2BAF15}" srcOrd="1" destOrd="0" presId="urn:microsoft.com/office/officeart/2005/8/layout/process2"/>
    <dgm:cxn modelId="{FF0F0CCF-A675-4EAA-8A05-5473B49EFF7F}" type="presOf" srcId="{0F4F7ADE-47C9-40E0-B8FC-EA58EB1940BB}" destId="{C73E58C5-5B7C-4872-9CD9-758E4C3F28A4}" srcOrd="0" destOrd="0" presId="urn:microsoft.com/office/officeart/2005/8/layout/process2"/>
    <dgm:cxn modelId="{AB35CA00-5647-43D9-A819-DE6DAF5A5153}" srcId="{BBCC892E-BB0D-4D6E-BEC0-E49DDC001FAB}" destId="{97098FDC-75C1-4503-9D90-A6E50E77AD81}" srcOrd="1" destOrd="0" parTransId="{F4E13F90-AB75-4E96-8540-CFB3560E71BD}" sibTransId="{D9BC6FFA-ECB6-4023-976B-02348F0E8D58}"/>
    <dgm:cxn modelId="{182623A7-56E1-4975-BD5E-3C7E4644E1A8}" type="presParOf" srcId="{750DB93A-4CA6-4D82-9556-17302F7FEF2F}" destId="{58245D3F-9459-4E76-B946-B6E75FEAF391}" srcOrd="0" destOrd="0" presId="urn:microsoft.com/office/officeart/2005/8/layout/process2"/>
    <dgm:cxn modelId="{4A15C64C-5E36-40EE-8DEC-150341D47E72}" type="presParOf" srcId="{750DB93A-4CA6-4D82-9556-17302F7FEF2F}" destId="{C73E58C5-5B7C-4872-9CD9-758E4C3F28A4}" srcOrd="1" destOrd="0" presId="urn:microsoft.com/office/officeart/2005/8/layout/process2"/>
    <dgm:cxn modelId="{60A2EB79-0C84-4D1E-BF4E-11592E6D9265}" type="presParOf" srcId="{C73E58C5-5B7C-4872-9CD9-758E4C3F28A4}" destId="{ADC0C6D9-CCD2-4070-89F8-4A90F9A00C01}" srcOrd="0" destOrd="0" presId="urn:microsoft.com/office/officeart/2005/8/layout/process2"/>
    <dgm:cxn modelId="{DE975636-483E-49AB-A96C-DA352B4BCF77}" type="presParOf" srcId="{750DB93A-4CA6-4D82-9556-17302F7FEF2F}" destId="{C5A1AE8D-A445-4011-A559-755C71BDDDB9}" srcOrd="2" destOrd="0" presId="urn:microsoft.com/office/officeart/2005/8/layout/process2"/>
    <dgm:cxn modelId="{207352AE-5CFD-4329-9C1A-31B93F68D7B3}" type="presParOf" srcId="{750DB93A-4CA6-4D82-9556-17302F7FEF2F}" destId="{692509BD-7D10-4BCE-B3DC-50A1E3984859}" srcOrd="3" destOrd="0" presId="urn:microsoft.com/office/officeart/2005/8/layout/process2"/>
    <dgm:cxn modelId="{76E429F9-3171-4227-A422-A9A7AD8AE192}" type="presParOf" srcId="{692509BD-7D10-4BCE-B3DC-50A1E3984859}" destId="{EBF0B8C2-ED12-427C-BAD0-A15D6B2BAF15}" srcOrd="0" destOrd="0" presId="urn:microsoft.com/office/officeart/2005/8/layout/process2"/>
    <dgm:cxn modelId="{D9CAD347-97DD-497A-BAE0-7BB97ACE765E}" type="presParOf" srcId="{750DB93A-4CA6-4D82-9556-17302F7FEF2F}" destId="{5730FE55-6F1F-49C1-B998-DACB80059EB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CC892E-BB0D-4D6E-BEC0-E49DDC001F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118799-0B0D-4E19-9F9E-4966FBC43814}">
      <dgm:prSet phldrT="[Text]" custT="1"/>
      <dgm:spPr/>
      <dgm:t>
        <a:bodyPr/>
        <a:lstStyle/>
        <a:p>
          <a:pPr rtl="1"/>
          <a:r>
            <a:rPr lang="ar-LB" sz="2800" dirty="0" smtClean="0"/>
            <a:t>السؤال الأساسي</a:t>
          </a:r>
          <a:endParaRPr lang="en-GB" sz="2800" dirty="0"/>
        </a:p>
      </dgm:t>
    </dgm:pt>
    <dgm:pt modelId="{E116EBEE-4FEC-4999-805A-A02B01798C7A}" type="parTrans" cxnId="{CBC6AF85-D5E0-4024-8A57-FB89A5C0D593}">
      <dgm:prSet/>
      <dgm:spPr/>
      <dgm:t>
        <a:bodyPr/>
        <a:lstStyle/>
        <a:p>
          <a:endParaRPr lang="en-GB"/>
        </a:p>
      </dgm:t>
    </dgm:pt>
    <dgm:pt modelId="{0F4F7ADE-47C9-40E0-B8FC-EA58EB1940BB}" type="sibTrans" cxnId="{CBC6AF85-D5E0-4024-8A57-FB89A5C0D593}">
      <dgm:prSet/>
      <dgm:spPr/>
      <dgm:t>
        <a:bodyPr/>
        <a:lstStyle/>
        <a:p>
          <a:endParaRPr lang="en-GB"/>
        </a:p>
      </dgm:t>
    </dgm:pt>
    <dgm:pt modelId="{F58E04EC-CBE7-4301-BDDB-06BB1314EF81}">
      <dgm:prSet phldrT="[Text]" custT="1"/>
      <dgm:spPr/>
      <dgm:t>
        <a:bodyPr/>
        <a:lstStyle/>
        <a:p>
          <a:pPr rtl="1"/>
          <a:r>
            <a:rPr lang="ar-LB" sz="1800" dirty="0" smtClean="0"/>
            <a:t>تحديد العوامل المؤثرة على الخطر وتحليلها</a:t>
          </a:r>
          <a:endParaRPr lang="en-GB" sz="1800" dirty="0"/>
        </a:p>
      </dgm:t>
    </dgm:pt>
    <dgm:pt modelId="{04FA2951-3462-4FB7-BAA4-8F917B9B4B64}" type="parTrans" cxnId="{5C225C50-BEB7-4BF1-8D8D-E9EF8C5896C3}">
      <dgm:prSet/>
      <dgm:spPr/>
      <dgm:t>
        <a:bodyPr/>
        <a:lstStyle/>
        <a:p>
          <a:endParaRPr lang="en-GB"/>
        </a:p>
      </dgm:t>
    </dgm:pt>
    <dgm:pt modelId="{86367379-2FFB-4B6B-8511-8CDA035EE4A7}" type="sibTrans" cxnId="{5C225C50-BEB7-4BF1-8D8D-E9EF8C5896C3}">
      <dgm:prSet/>
      <dgm:spPr/>
      <dgm:t>
        <a:bodyPr/>
        <a:lstStyle/>
        <a:p>
          <a:endParaRPr lang="en-GB"/>
        </a:p>
      </dgm:t>
    </dgm:pt>
    <dgm:pt modelId="{E041B2A4-F073-41BB-8AAE-0CC11738D1E9}">
      <dgm:prSet phldrT="[Text]" custT="1"/>
      <dgm:spPr/>
      <dgm:t>
        <a:bodyPr/>
        <a:lstStyle/>
        <a:p>
          <a:pPr rtl="1"/>
          <a:r>
            <a:rPr lang="ar-LB" sz="1800" dirty="0" smtClean="0"/>
            <a:t>كم تبلغ قيمة رأس المال الواجب الاحتياط به لكي تتمكَّن شركة التأمين من أخذ خطر معَّين على عاتقها؟</a:t>
          </a:r>
          <a:endParaRPr lang="en-GB" sz="1800" dirty="0"/>
        </a:p>
      </dgm:t>
    </dgm:pt>
    <dgm:pt modelId="{469E83C5-60E2-426C-A439-40D0CC464F1E}" type="parTrans" cxnId="{02FC4D6E-F76E-4358-88F5-1E3656843493}">
      <dgm:prSet/>
      <dgm:spPr/>
      <dgm:t>
        <a:bodyPr/>
        <a:lstStyle/>
        <a:p>
          <a:endParaRPr lang="en-GB"/>
        </a:p>
      </dgm:t>
    </dgm:pt>
    <dgm:pt modelId="{A7228FB6-77B8-4840-9CC1-6FEC04853C6F}" type="sibTrans" cxnId="{02FC4D6E-F76E-4358-88F5-1E3656843493}">
      <dgm:prSet/>
      <dgm:spPr/>
      <dgm:t>
        <a:bodyPr/>
        <a:lstStyle/>
        <a:p>
          <a:endParaRPr lang="en-GB"/>
        </a:p>
      </dgm:t>
    </dgm:pt>
    <dgm:pt modelId="{57AA0797-3ED4-4415-8E25-8A25969C6002}">
      <dgm:prSet phldrT="[Text]" custT="1"/>
      <dgm:spPr/>
      <dgm:t>
        <a:bodyPr/>
        <a:lstStyle/>
        <a:p>
          <a:pPr rtl="1"/>
          <a:r>
            <a:rPr lang="ar-LB" sz="2800" dirty="0" smtClean="0"/>
            <a:t>المقاربة</a:t>
          </a:r>
          <a:endParaRPr lang="en-GB" sz="2800" dirty="0"/>
        </a:p>
      </dgm:t>
    </dgm:pt>
    <dgm:pt modelId="{551FED03-57F9-4CFE-B1E8-CC2C1FEDBF9F}" type="parTrans" cxnId="{F3E4766D-0EC3-4756-8E80-99F114F94C30}">
      <dgm:prSet/>
      <dgm:spPr/>
      <dgm:t>
        <a:bodyPr/>
        <a:lstStyle/>
        <a:p>
          <a:endParaRPr lang="en-GB"/>
        </a:p>
      </dgm:t>
    </dgm:pt>
    <dgm:pt modelId="{DE579530-1E31-47ED-88B5-D9A361933443}" type="sibTrans" cxnId="{F3E4766D-0EC3-4756-8E80-99F114F94C30}">
      <dgm:prSet/>
      <dgm:spPr/>
      <dgm:t>
        <a:bodyPr/>
        <a:lstStyle/>
        <a:p>
          <a:endParaRPr lang="en-GB"/>
        </a:p>
      </dgm:t>
    </dgm:pt>
    <dgm:pt modelId="{97098FDC-75C1-4503-9D90-A6E50E77AD81}">
      <dgm:prSet phldrT="[Text]" custT="1"/>
      <dgm:spPr/>
      <dgm:t>
        <a:bodyPr/>
        <a:lstStyle/>
        <a:p>
          <a:endParaRPr lang="en-GB" sz="1800" dirty="0"/>
        </a:p>
      </dgm:t>
    </dgm:pt>
    <dgm:pt modelId="{F4E13F90-AB75-4E96-8540-CFB3560E71BD}" type="parTrans" cxnId="{AB35CA00-5647-43D9-A819-DE6DAF5A5153}">
      <dgm:prSet/>
      <dgm:spPr/>
      <dgm:t>
        <a:bodyPr/>
        <a:lstStyle/>
        <a:p>
          <a:endParaRPr lang="en-GB"/>
        </a:p>
      </dgm:t>
    </dgm:pt>
    <dgm:pt modelId="{D9BC6FFA-ECB6-4023-976B-02348F0E8D58}" type="sibTrans" cxnId="{AB35CA00-5647-43D9-A819-DE6DAF5A5153}">
      <dgm:prSet/>
      <dgm:spPr/>
      <dgm:t>
        <a:bodyPr/>
        <a:lstStyle/>
        <a:p>
          <a:endParaRPr lang="en-GB"/>
        </a:p>
      </dgm:t>
    </dgm:pt>
    <dgm:pt modelId="{C4885E75-7E4E-4F20-B0D1-D992021744EB}">
      <dgm:prSet phldrT="[Text]" custT="1"/>
      <dgm:spPr/>
      <dgm:t>
        <a:bodyPr/>
        <a:lstStyle/>
        <a:p>
          <a:pPr rtl="1"/>
          <a:r>
            <a:rPr lang="ar-LB" sz="1800" dirty="0" smtClean="0"/>
            <a:t>وضع النماذج الحسابية التي تسمح باستشراف المخاطر وقياسها</a:t>
          </a:r>
          <a:endParaRPr lang="en-GB" sz="1800" dirty="0"/>
        </a:p>
      </dgm:t>
    </dgm:pt>
    <dgm:pt modelId="{74B1BCA5-C70F-42B0-9BB1-4C13D6BF4279}" type="parTrans" cxnId="{4F2260A9-F6B0-4B31-A564-1A31A84ABA0E}">
      <dgm:prSet/>
      <dgm:spPr/>
      <dgm:t>
        <a:bodyPr/>
        <a:lstStyle/>
        <a:p>
          <a:endParaRPr lang="en-GB"/>
        </a:p>
      </dgm:t>
    </dgm:pt>
    <dgm:pt modelId="{C6A7B995-E7FE-43F9-9C65-94297B9744B1}" type="sibTrans" cxnId="{4F2260A9-F6B0-4B31-A564-1A31A84ABA0E}">
      <dgm:prSet/>
      <dgm:spPr/>
      <dgm:t>
        <a:bodyPr/>
        <a:lstStyle/>
        <a:p>
          <a:endParaRPr lang="en-GB"/>
        </a:p>
      </dgm:t>
    </dgm:pt>
    <dgm:pt modelId="{9B05676F-687E-43A4-8EEF-50A8B8A08A39}">
      <dgm:prSet phldrT="[Text]" custT="1"/>
      <dgm:spPr/>
      <dgm:t>
        <a:bodyPr/>
        <a:lstStyle/>
        <a:p>
          <a:pPr rtl="1"/>
          <a:endParaRPr lang="en-GB" sz="1800" dirty="0"/>
        </a:p>
      </dgm:t>
    </dgm:pt>
    <dgm:pt modelId="{D712499C-8733-4CF1-BA68-A19FEA7C1048}" type="parTrans" cxnId="{470590C2-8A17-4CA7-BEA0-53A70D040802}">
      <dgm:prSet/>
      <dgm:spPr/>
      <dgm:t>
        <a:bodyPr/>
        <a:lstStyle/>
        <a:p>
          <a:endParaRPr lang="en-GB"/>
        </a:p>
      </dgm:t>
    </dgm:pt>
    <dgm:pt modelId="{32F26086-238B-4780-8A14-E43ED98CD77E}" type="sibTrans" cxnId="{470590C2-8A17-4CA7-BEA0-53A70D040802}">
      <dgm:prSet/>
      <dgm:spPr/>
      <dgm:t>
        <a:bodyPr/>
        <a:lstStyle/>
        <a:p>
          <a:endParaRPr lang="en-GB"/>
        </a:p>
      </dgm:t>
    </dgm:pt>
    <dgm:pt modelId="{BC63A0A4-16CB-43CB-BDD8-F0C69B4887C8}">
      <dgm:prSet phldrT="[Text]" custT="1"/>
      <dgm:spPr/>
      <dgm:t>
        <a:bodyPr/>
        <a:lstStyle/>
        <a:p>
          <a:pPr rtl="1"/>
          <a:endParaRPr lang="en-GB" sz="1800" dirty="0"/>
        </a:p>
      </dgm:t>
    </dgm:pt>
    <dgm:pt modelId="{A597839F-DD22-49D6-AC46-DD752C797D30}" type="parTrans" cxnId="{3689A389-D18E-48EB-A80E-1D0C66737AB7}">
      <dgm:prSet/>
      <dgm:spPr/>
      <dgm:t>
        <a:bodyPr/>
        <a:lstStyle/>
        <a:p>
          <a:endParaRPr lang="en-GB"/>
        </a:p>
      </dgm:t>
    </dgm:pt>
    <dgm:pt modelId="{80420BCD-E790-46BF-88C6-3C4A62A300ED}" type="sibTrans" cxnId="{3689A389-D18E-48EB-A80E-1D0C66737AB7}">
      <dgm:prSet/>
      <dgm:spPr/>
      <dgm:t>
        <a:bodyPr/>
        <a:lstStyle/>
        <a:p>
          <a:endParaRPr lang="en-GB"/>
        </a:p>
      </dgm:t>
    </dgm:pt>
    <dgm:pt modelId="{6D210193-FC6A-4F54-9C71-66ED28F84C05}" type="pres">
      <dgm:prSet presAssocID="{BBCC892E-BB0D-4D6E-BEC0-E49DDC001F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85492D5-478C-407F-9B72-1138506EBE03}" type="pres">
      <dgm:prSet presAssocID="{24118799-0B0D-4E19-9F9E-4966FBC43814}" presName="parentText" presStyleLbl="node1" presStyleIdx="0" presStyleCnt="2" custScaleY="5948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739736-A037-453A-BD80-7E95137AE6DD}" type="pres">
      <dgm:prSet presAssocID="{24118799-0B0D-4E19-9F9E-4966FBC4381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2EA62B-BF7B-40BF-8752-2A62FA668A82}" type="pres">
      <dgm:prSet presAssocID="{57AA0797-3ED4-4415-8E25-8A25969C6002}" presName="parentText" presStyleLbl="node1" presStyleIdx="1" presStyleCnt="2" custScaleY="5948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D046B6-019D-44FC-BE0C-6F27917A92A1}" type="pres">
      <dgm:prSet presAssocID="{57AA0797-3ED4-4415-8E25-8A25969C600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29E76F9-A288-4AC9-8E3E-0309147F3151}" type="presOf" srcId="{97098FDC-75C1-4503-9D90-A6E50E77AD81}" destId="{30739736-A037-453A-BD80-7E95137AE6DD}" srcOrd="0" destOrd="2" presId="urn:microsoft.com/office/officeart/2005/8/layout/vList2"/>
    <dgm:cxn modelId="{76F3007C-8594-44AD-A4D9-B1B6B33096EE}" type="presOf" srcId="{9B05676F-687E-43A4-8EEF-50A8B8A08A39}" destId="{30739736-A037-453A-BD80-7E95137AE6DD}" srcOrd="0" destOrd="0" presId="urn:microsoft.com/office/officeart/2005/8/layout/vList2"/>
    <dgm:cxn modelId="{3689A389-D18E-48EB-A80E-1D0C66737AB7}" srcId="{57AA0797-3ED4-4415-8E25-8A25969C6002}" destId="{BC63A0A4-16CB-43CB-BDD8-F0C69B4887C8}" srcOrd="0" destOrd="0" parTransId="{A597839F-DD22-49D6-AC46-DD752C797D30}" sibTransId="{80420BCD-E790-46BF-88C6-3C4A62A300ED}"/>
    <dgm:cxn modelId="{BDB972E9-8A2A-4E15-9804-3F0F61B4128B}" type="presOf" srcId="{BC63A0A4-16CB-43CB-BDD8-F0C69B4887C8}" destId="{A5D046B6-019D-44FC-BE0C-6F27917A92A1}" srcOrd="0" destOrd="0" presId="urn:microsoft.com/office/officeart/2005/8/layout/vList2"/>
    <dgm:cxn modelId="{CBC6AF85-D5E0-4024-8A57-FB89A5C0D593}" srcId="{BBCC892E-BB0D-4D6E-BEC0-E49DDC001FAB}" destId="{24118799-0B0D-4E19-9F9E-4966FBC43814}" srcOrd="0" destOrd="0" parTransId="{E116EBEE-4FEC-4999-805A-A02B01798C7A}" sibTransId="{0F4F7ADE-47C9-40E0-B8FC-EA58EB1940BB}"/>
    <dgm:cxn modelId="{8ADF53F0-A33E-4832-B63B-679483EE6824}" type="presOf" srcId="{24118799-0B0D-4E19-9F9E-4966FBC43814}" destId="{085492D5-478C-407F-9B72-1138506EBE03}" srcOrd="0" destOrd="0" presId="urn:microsoft.com/office/officeart/2005/8/layout/vList2"/>
    <dgm:cxn modelId="{470590C2-8A17-4CA7-BEA0-53A70D040802}" srcId="{24118799-0B0D-4E19-9F9E-4966FBC43814}" destId="{9B05676F-687E-43A4-8EEF-50A8B8A08A39}" srcOrd="0" destOrd="0" parTransId="{D712499C-8733-4CF1-BA68-A19FEA7C1048}" sibTransId="{32F26086-238B-4780-8A14-E43ED98CD77E}"/>
    <dgm:cxn modelId="{F3E4766D-0EC3-4756-8E80-99F114F94C30}" srcId="{BBCC892E-BB0D-4D6E-BEC0-E49DDC001FAB}" destId="{57AA0797-3ED4-4415-8E25-8A25969C6002}" srcOrd="1" destOrd="0" parTransId="{551FED03-57F9-4CFE-B1E8-CC2C1FEDBF9F}" sibTransId="{DE579530-1E31-47ED-88B5-D9A361933443}"/>
    <dgm:cxn modelId="{B3762DAD-CF5A-4C3C-8FAD-06696C7F3DB3}" type="presOf" srcId="{57AA0797-3ED4-4415-8E25-8A25969C6002}" destId="{A62EA62B-BF7B-40BF-8752-2A62FA668A82}" srcOrd="0" destOrd="0" presId="urn:microsoft.com/office/officeart/2005/8/layout/vList2"/>
    <dgm:cxn modelId="{E09A29A4-F3E5-41CB-B7F7-10719C9C9B55}" type="presOf" srcId="{C4885E75-7E4E-4F20-B0D1-D992021744EB}" destId="{A5D046B6-019D-44FC-BE0C-6F27917A92A1}" srcOrd="0" destOrd="2" presId="urn:microsoft.com/office/officeart/2005/8/layout/vList2"/>
    <dgm:cxn modelId="{02FC4D6E-F76E-4358-88F5-1E3656843493}" srcId="{24118799-0B0D-4E19-9F9E-4966FBC43814}" destId="{E041B2A4-F073-41BB-8AAE-0CC11738D1E9}" srcOrd="1" destOrd="0" parTransId="{469E83C5-60E2-426C-A439-40D0CC464F1E}" sibTransId="{A7228FB6-77B8-4840-9CC1-6FEC04853C6F}"/>
    <dgm:cxn modelId="{5C225C50-BEB7-4BF1-8D8D-E9EF8C5896C3}" srcId="{57AA0797-3ED4-4415-8E25-8A25969C6002}" destId="{F58E04EC-CBE7-4301-BDDB-06BB1314EF81}" srcOrd="1" destOrd="0" parTransId="{04FA2951-3462-4FB7-BAA4-8F917B9B4B64}" sibTransId="{86367379-2FFB-4B6B-8511-8CDA035EE4A7}"/>
    <dgm:cxn modelId="{AB35CA00-5647-43D9-A819-DE6DAF5A5153}" srcId="{24118799-0B0D-4E19-9F9E-4966FBC43814}" destId="{97098FDC-75C1-4503-9D90-A6E50E77AD81}" srcOrd="2" destOrd="0" parTransId="{F4E13F90-AB75-4E96-8540-CFB3560E71BD}" sibTransId="{D9BC6FFA-ECB6-4023-976B-02348F0E8D58}"/>
    <dgm:cxn modelId="{CFE6BE5F-D354-46BF-84BA-9D588A886E06}" type="presOf" srcId="{E041B2A4-F073-41BB-8AAE-0CC11738D1E9}" destId="{30739736-A037-453A-BD80-7E95137AE6DD}" srcOrd="0" destOrd="1" presId="urn:microsoft.com/office/officeart/2005/8/layout/vList2"/>
    <dgm:cxn modelId="{4F2260A9-F6B0-4B31-A564-1A31A84ABA0E}" srcId="{57AA0797-3ED4-4415-8E25-8A25969C6002}" destId="{C4885E75-7E4E-4F20-B0D1-D992021744EB}" srcOrd="2" destOrd="0" parTransId="{74B1BCA5-C70F-42B0-9BB1-4C13D6BF4279}" sibTransId="{C6A7B995-E7FE-43F9-9C65-94297B9744B1}"/>
    <dgm:cxn modelId="{46035215-8CB1-44CD-9F96-524464F60BC1}" type="presOf" srcId="{F58E04EC-CBE7-4301-BDDB-06BB1314EF81}" destId="{A5D046B6-019D-44FC-BE0C-6F27917A92A1}" srcOrd="0" destOrd="1" presId="urn:microsoft.com/office/officeart/2005/8/layout/vList2"/>
    <dgm:cxn modelId="{EFC15204-CE6B-4ED7-97DE-E0E9BECDA52C}" type="presOf" srcId="{BBCC892E-BB0D-4D6E-BEC0-E49DDC001FAB}" destId="{6D210193-FC6A-4F54-9C71-66ED28F84C05}" srcOrd="0" destOrd="0" presId="urn:microsoft.com/office/officeart/2005/8/layout/vList2"/>
    <dgm:cxn modelId="{B50EAE42-4ED8-4697-B936-895F0D5302D0}" type="presParOf" srcId="{6D210193-FC6A-4F54-9C71-66ED28F84C05}" destId="{085492D5-478C-407F-9B72-1138506EBE03}" srcOrd="0" destOrd="0" presId="urn:microsoft.com/office/officeart/2005/8/layout/vList2"/>
    <dgm:cxn modelId="{097B1AEF-2D74-40E3-A54C-B04E24103C85}" type="presParOf" srcId="{6D210193-FC6A-4F54-9C71-66ED28F84C05}" destId="{30739736-A037-453A-BD80-7E95137AE6DD}" srcOrd="1" destOrd="0" presId="urn:microsoft.com/office/officeart/2005/8/layout/vList2"/>
    <dgm:cxn modelId="{60DC8712-B809-4F12-A0B5-6584BA9408FE}" type="presParOf" srcId="{6D210193-FC6A-4F54-9C71-66ED28F84C05}" destId="{A62EA62B-BF7B-40BF-8752-2A62FA668A82}" srcOrd="2" destOrd="0" presId="urn:microsoft.com/office/officeart/2005/8/layout/vList2"/>
    <dgm:cxn modelId="{C6DDA5EC-5816-4013-8E65-5D18EAF524AA}" type="presParOf" srcId="{6D210193-FC6A-4F54-9C71-66ED28F84C05}" destId="{A5D046B6-019D-44FC-BE0C-6F27917A92A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91B42F-2E96-4A65-9D15-F995C71D0C4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C943895-1305-4DEE-88AA-E53A4D8F2BE2}">
      <dgm:prSet phldrT="[Text]"/>
      <dgm:spPr/>
      <dgm:t>
        <a:bodyPr/>
        <a:lstStyle/>
        <a:p>
          <a:r>
            <a:rPr lang="ar-LB" dirty="0" smtClean="0"/>
            <a:t>التخطيط الاستراتيجي</a:t>
          </a:r>
          <a:endParaRPr lang="en-GB" dirty="0"/>
        </a:p>
      </dgm:t>
    </dgm:pt>
    <dgm:pt modelId="{DA603E28-982B-4D43-9403-EF932D885ACC}" type="parTrans" cxnId="{0AC20E49-B87B-406C-9EB3-59F54F2F1DAF}">
      <dgm:prSet/>
      <dgm:spPr/>
      <dgm:t>
        <a:bodyPr/>
        <a:lstStyle/>
        <a:p>
          <a:endParaRPr lang="en-GB"/>
        </a:p>
      </dgm:t>
    </dgm:pt>
    <dgm:pt modelId="{4E3E7F4F-A2F0-4ABE-957E-D0541302BDD3}" type="sibTrans" cxnId="{0AC20E49-B87B-406C-9EB3-59F54F2F1DAF}">
      <dgm:prSet/>
      <dgm:spPr/>
      <dgm:t>
        <a:bodyPr/>
        <a:lstStyle/>
        <a:p>
          <a:endParaRPr lang="en-GB"/>
        </a:p>
      </dgm:t>
    </dgm:pt>
    <dgm:pt modelId="{B5F1A439-E104-4210-8EB9-CE6A68A7FC6E}">
      <dgm:prSet phldrT="[Text]"/>
      <dgm:spPr/>
      <dgm:t>
        <a:bodyPr/>
        <a:lstStyle/>
        <a:p>
          <a:pPr rtl="1"/>
          <a:r>
            <a:rPr lang="ar-LB" dirty="0" smtClean="0"/>
            <a:t>تسعير المنتجات التأمينية بما يتناسب مع المخاطر</a:t>
          </a:r>
          <a:endParaRPr lang="en-GB" dirty="0"/>
        </a:p>
      </dgm:t>
    </dgm:pt>
    <dgm:pt modelId="{6CF9F9C0-4922-4B5D-877C-BA9C62C5731B}" type="parTrans" cxnId="{101ABDDF-D8CD-40A4-988A-6D0201F75482}">
      <dgm:prSet/>
      <dgm:spPr/>
      <dgm:t>
        <a:bodyPr/>
        <a:lstStyle/>
        <a:p>
          <a:endParaRPr lang="en-GB"/>
        </a:p>
      </dgm:t>
    </dgm:pt>
    <dgm:pt modelId="{A0C98924-35C0-4F7B-ADEB-3179E14C4B0D}" type="sibTrans" cxnId="{101ABDDF-D8CD-40A4-988A-6D0201F75482}">
      <dgm:prSet/>
      <dgm:spPr/>
      <dgm:t>
        <a:bodyPr/>
        <a:lstStyle/>
        <a:p>
          <a:endParaRPr lang="en-GB"/>
        </a:p>
      </dgm:t>
    </dgm:pt>
    <dgm:pt modelId="{9856BFC6-9EB5-41D9-9791-A041C9014F64}">
      <dgm:prSet phldrT="[Text]"/>
      <dgm:spPr/>
      <dgm:t>
        <a:bodyPr/>
        <a:lstStyle/>
        <a:p>
          <a:pPr rtl="1"/>
          <a:r>
            <a:rPr lang="ar-LB" dirty="0" smtClean="0"/>
            <a:t>تقدير نمو قيمة المحفظة</a:t>
          </a:r>
          <a:endParaRPr lang="en-GB" dirty="0"/>
        </a:p>
      </dgm:t>
    </dgm:pt>
    <dgm:pt modelId="{DE1C3B11-A6EE-42A5-8466-015F66B853B0}" type="parTrans" cxnId="{FCEB5CB1-5AFF-4FD0-95F4-BC6591906FC8}">
      <dgm:prSet/>
      <dgm:spPr/>
      <dgm:t>
        <a:bodyPr/>
        <a:lstStyle/>
        <a:p>
          <a:endParaRPr lang="en-GB"/>
        </a:p>
      </dgm:t>
    </dgm:pt>
    <dgm:pt modelId="{73ADE06E-12F3-4BA3-9C19-6DED0559707B}" type="sibTrans" cxnId="{FCEB5CB1-5AFF-4FD0-95F4-BC6591906FC8}">
      <dgm:prSet/>
      <dgm:spPr/>
      <dgm:t>
        <a:bodyPr/>
        <a:lstStyle/>
        <a:p>
          <a:endParaRPr lang="en-GB"/>
        </a:p>
      </dgm:t>
    </dgm:pt>
    <dgm:pt modelId="{FC510340-55B4-489C-9DE7-47253BC68340}">
      <dgm:prSet phldrT="[Text]"/>
      <dgm:spPr/>
      <dgm:t>
        <a:bodyPr/>
        <a:lstStyle/>
        <a:p>
          <a:pPr rtl="1"/>
          <a:r>
            <a:rPr lang="ar-LB" dirty="0" smtClean="0"/>
            <a:t>تحليل الانتاجية</a:t>
          </a:r>
          <a:endParaRPr lang="en-GB" dirty="0"/>
        </a:p>
      </dgm:t>
    </dgm:pt>
    <dgm:pt modelId="{09AC209E-0786-4C60-8C7F-EA7CC7E73BAE}" type="parTrans" cxnId="{89B67B7B-AA85-48FF-A95B-F1E92EE5231F}">
      <dgm:prSet/>
      <dgm:spPr/>
      <dgm:t>
        <a:bodyPr/>
        <a:lstStyle/>
        <a:p>
          <a:endParaRPr lang="en-GB"/>
        </a:p>
      </dgm:t>
    </dgm:pt>
    <dgm:pt modelId="{3C2EFB59-C5D8-4FD7-A9FD-8B89A8E0E5EC}" type="sibTrans" cxnId="{89B67B7B-AA85-48FF-A95B-F1E92EE5231F}">
      <dgm:prSet/>
      <dgm:spPr/>
      <dgm:t>
        <a:bodyPr/>
        <a:lstStyle/>
        <a:p>
          <a:endParaRPr lang="en-GB"/>
        </a:p>
      </dgm:t>
    </dgm:pt>
    <dgm:pt modelId="{EBF036BE-80E8-4497-A324-112E142FF1FB}">
      <dgm:prSet phldrT="[Text]"/>
      <dgm:spPr/>
      <dgm:t>
        <a:bodyPr/>
        <a:lstStyle/>
        <a:p>
          <a:pPr rtl="1"/>
          <a:r>
            <a:rPr lang="ar-LB" dirty="0" smtClean="0"/>
            <a:t>الانتاجية الفعلية</a:t>
          </a:r>
          <a:endParaRPr lang="en-GB" dirty="0"/>
        </a:p>
      </dgm:t>
    </dgm:pt>
    <dgm:pt modelId="{C34A8872-5785-435F-88FB-C5BB58732D03}" type="parTrans" cxnId="{BCD018B8-521E-4CD5-8933-08BD07B46983}">
      <dgm:prSet/>
      <dgm:spPr/>
      <dgm:t>
        <a:bodyPr/>
        <a:lstStyle/>
        <a:p>
          <a:endParaRPr lang="en-GB"/>
        </a:p>
      </dgm:t>
    </dgm:pt>
    <dgm:pt modelId="{83469FEE-C9D0-4B35-A6AA-80230E03550C}" type="sibTrans" cxnId="{BCD018B8-521E-4CD5-8933-08BD07B46983}">
      <dgm:prSet/>
      <dgm:spPr/>
      <dgm:t>
        <a:bodyPr/>
        <a:lstStyle/>
        <a:p>
          <a:endParaRPr lang="en-GB"/>
        </a:p>
      </dgm:t>
    </dgm:pt>
    <dgm:pt modelId="{7A79B6BB-5576-4644-B768-D7A925091685}">
      <dgm:prSet phldrT="[Text]"/>
      <dgm:spPr/>
      <dgm:t>
        <a:bodyPr/>
        <a:lstStyle/>
        <a:p>
          <a:pPr rtl="1"/>
          <a:r>
            <a:rPr lang="ar-LB" dirty="0" smtClean="0"/>
            <a:t>الحوكمة</a:t>
          </a:r>
          <a:endParaRPr lang="en-GB" dirty="0"/>
        </a:p>
      </dgm:t>
    </dgm:pt>
    <dgm:pt modelId="{B1DB290E-2C7A-487D-888F-C31DB4362A5C}" type="parTrans" cxnId="{65C71377-E8CC-4A6B-BC6D-2F6B26BED5AF}">
      <dgm:prSet/>
      <dgm:spPr/>
      <dgm:t>
        <a:bodyPr/>
        <a:lstStyle/>
        <a:p>
          <a:endParaRPr lang="en-GB"/>
        </a:p>
      </dgm:t>
    </dgm:pt>
    <dgm:pt modelId="{CBDC5E16-D657-4913-8262-E80F02A60DBD}" type="sibTrans" cxnId="{65C71377-E8CC-4A6B-BC6D-2F6B26BED5AF}">
      <dgm:prSet/>
      <dgm:spPr/>
      <dgm:t>
        <a:bodyPr/>
        <a:lstStyle/>
        <a:p>
          <a:endParaRPr lang="en-GB"/>
        </a:p>
      </dgm:t>
    </dgm:pt>
    <dgm:pt modelId="{294C25C1-BF3C-48E4-ADF5-75AAD180C3EA}">
      <dgm:prSet phldrT="[Text]"/>
      <dgm:spPr/>
      <dgm:t>
        <a:bodyPr/>
        <a:lstStyle/>
        <a:p>
          <a:pPr rtl="1"/>
          <a:r>
            <a:rPr lang="ar-LB" dirty="0" smtClean="0"/>
            <a:t>تحديد المسؤولية في اتخاذ القرارات بالنسبة لما يترتَّب عليها</a:t>
          </a:r>
          <a:endParaRPr lang="en-GB" dirty="0"/>
        </a:p>
      </dgm:t>
    </dgm:pt>
    <dgm:pt modelId="{F0263496-DE4E-4F42-8B0C-9EA6407EC58F}" type="parTrans" cxnId="{BD338215-7D33-4BB2-9828-DEF285A8A1FC}">
      <dgm:prSet/>
      <dgm:spPr/>
      <dgm:t>
        <a:bodyPr/>
        <a:lstStyle/>
        <a:p>
          <a:endParaRPr lang="en-GB"/>
        </a:p>
      </dgm:t>
    </dgm:pt>
    <dgm:pt modelId="{86AD4C12-ADA1-4CBC-9193-AC4BD098ECBC}" type="sibTrans" cxnId="{BD338215-7D33-4BB2-9828-DEF285A8A1FC}">
      <dgm:prSet/>
      <dgm:spPr/>
      <dgm:t>
        <a:bodyPr/>
        <a:lstStyle/>
        <a:p>
          <a:endParaRPr lang="en-GB"/>
        </a:p>
      </dgm:t>
    </dgm:pt>
    <dgm:pt modelId="{57AB69E9-1F32-4A1D-8736-F5AEF643341E}">
      <dgm:prSet phldrT="[Text]"/>
      <dgm:spPr/>
      <dgm:t>
        <a:bodyPr/>
        <a:lstStyle/>
        <a:p>
          <a:pPr rtl="1"/>
          <a:r>
            <a:rPr lang="ar-LB" dirty="0" smtClean="0"/>
            <a:t>استشراف الحاجات بالنسبة لرأس المال المطلوب</a:t>
          </a:r>
          <a:endParaRPr lang="en-GB" dirty="0"/>
        </a:p>
      </dgm:t>
    </dgm:pt>
    <dgm:pt modelId="{8161691F-2CC6-4AA5-84F6-EEF3A2328F6D}" type="parTrans" cxnId="{9555B91F-DEA0-4463-A60C-236E7A368A47}">
      <dgm:prSet/>
      <dgm:spPr/>
      <dgm:t>
        <a:bodyPr/>
        <a:lstStyle/>
        <a:p>
          <a:endParaRPr lang="en-GB"/>
        </a:p>
      </dgm:t>
    </dgm:pt>
    <dgm:pt modelId="{B69CD914-CB6C-4107-A27D-1584073CC353}" type="sibTrans" cxnId="{9555B91F-DEA0-4463-A60C-236E7A368A47}">
      <dgm:prSet/>
      <dgm:spPr/>
      <dgm:t>
        <a:bodyPr/>
        <a:lstStyle/>
        <a:p>
          <a:endParaRPr lang="en-GB"/>
        </a:p>
      </dgm:t>
    </dgm:pt>
    <dgm:pt modelId="{62ECF8B1-D3B0-4789-8CC3-17FC8CC86037}">
      <dgm:prSet phldrT="[Text]"/>
      <dgm:spPr/>
      <dgm:t>
        <a:bodyPr/>
        <a:lstStyle/>
        <a:p>
          <a:pPr rtl="1"/>
          <a:r>
            <a:rPr lang="ar-LB" dirty="0" smtClean="0"/>
            <a:t>مكافأة مواقع الربحية الفعلية</a:t>
          </a:r>
          <a:endParaRPr lang="en-GB" dirty="0"/>
        </a:p>
      </dgm:t>
    </dgm:pt>
    <dgm:pt modelId="{D9B40FA9-F560-4C04-BC4F-05FE7D558524}" type="parTrans" cxnId="{B43FA52B-457D-4B82-A5B0-BAF2437DCE1E}">
      <dgm:prSet/>
      <dgm:spPr/>
      <dgm:t>
        <a:bodyPr/>
        <a:lstStyle/>
        <a:p>
          <a:endParaRPr lang="en-GB"/>
        </a:p>
      </dgm:t>
    </dgm:pt>
    <dgm:pt modelId="{7683F24D-A29A-4019-9892-7C88F2037E6F}" type="sibTrans" cxnId="{B43FA52B-457D-4B82-A5B0-BAF2437DCE1E}">
      <dgm:prSet/>
      <dgm:spPr/>
      <dgm:t>
        <a:bodyPr/>
        <a:lstStyle/>
        <a:p>
          <a:endParaRPr lang="en-GB"/>
        </a:p>
      </dgm:t>
    </dgm:pt>
    <dgm:pt modelId="{BF57A38C-61CE-4EA9-976C-2CDEC19B0993}" type="pres">
      <dgm:prSet presAssocID="{D391B42F-2E96-4A65-9D15-F995C71D0C45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1D9685D-2FDB-4606-81A3-FB5E408BB69E}" type="pres">
      <dgm:prSet presAssocID="{D391B42F-2E96-4A65-9D15-F995C71D0C45}" presName="tSp" presStyleCnt="0"/>
      <dgm:spPr/>
    </dgm:pt>
    <dgm:pt modelId="{66AF2475-5D10-4B43-9042-EC5DCBB0E568}" type="pres">
      <dgm:prSet presAssocID="{D391B42F-2E96-4A65-9D15-F995C71D0C45}" presName="bSp" presStyleCnt="0"/>
      <dgm:spPr/>
    </dgm:pt>
    <dgm:pt modelId="{4127ED05-EA47-40CF-ACEF-9A762D65EF88}" type="pres">
      <dgm:prSet presAssocID="{D391B42F-2E96-4A65-9D15-F995C71D0C45}" presName="process" presStyleCnt="0"/>
      <dgm:spPr/>
    </dgm:pt>
    <dgm:pt modelId="{EF499953-91E0-4926-9C5D-D626E4C0411D}" type="pres">
      <dgm:prSet presAssocID="{8C943895-1305-4DEE-88AA-E53A4D8F2BE2}" presName="composite1" presStyleCnt="0"/>
      <dgm:spPr/>
    </dgm:pt>
    <dgm:pt modelId="{268E3870-3939-4A8F-8086-8FD9A7CC8F10}" type="pres">
      <dgm:prSet presAssocID="{8C943895-1305-4DEE-88AA-E53A4D8F2BE2}" presName="dummyNode1" presStyleLbl="node1" presStyleIdx="0" presStyleCnt="3"/>
      <dgm:spPr/>
    </dgm:pt>
    <dgm:pt modelId="{7599F198-7D66-4FEC-A092-8D9E5F463EFF}" type="pres">
      <dgm:prSet presAssocID="{8C943895-1305-4DEE-88AA-E53A4D8F2BE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699348-8C93-46DB-8F34-F63E8652EAEB}" type="pres">
      <dgm:prSet presAssocID="{8C943895-1305-4DEE-88AA-E53A4D8F2BE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9DD772-D190-4C57-B837-361F993BF5B9}" type="pres">
      <dgm:prSet presAssocID="{8C943895-1305-4DEE-88AA-E53A4D8F2BE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E0649B-FBEB-484D-9F62-38404BACE37B}" type="pres">
      <dgm:prSet presAssocID="{8C943895-1305-4DEE-88AA-E53A4D8F2BE2}" presName="connSite1" presStyleCnt="0"/>
      <dgm:spPr/>
    </dgm:pt>
    <dgm:pt modelId="{01482338-7186-42CD-B624-57C0D111DA20}" type="pres">
      <dgm:prSet presAssocID="{4E3E7F4F-A2F0-4ABE-957E-D0541302BDD3}" presName="Name9" presStyleLbl="sibTrans2D1" presStyleIdx="0" presStyleCnt="2"/>
      <dgm:spPr/>
      <dgm:t>
        <a:bodyPr/>
        <a:lstStyle/>
        <a:p>
          <a:endParaRPr lang="en-GB"/>
        </a:p>
      </dgm:t>
    </dgm:pt>
    <dgm:pt modelId="{D1BDD351-28B6-43D2-966F-A112A5021082}" type="pres">
      <dgm:prSet presAssocID="{FC510340-55B4-489C-9DE7-47253BC68340}" presName="composite2" presStyleCnt="0"/>
      <dgm:spPr/>
    </dgm:pt>
    <dgm:pt modelId="{3BBA36A6-B9D1-496E-B164-92CD34C867F9}" type="pres">
      <dgm:prSet presAssocID="{FC510340-55B4-489C-9DE7-47253BC68340}" presName="dummyNode2" presStyleLbl="node1" presStyleIdx="0" presStyleCnt="3"/>
      <dgm:spPr/>
    </dgm:pt>
    <dgm:pt modelId="{25558ECD-4D31-4603-B939-D29E263C04BF}" type="pres">
      <dgm:prSet presAssocID="{FC510340-55B4-489C-9DE7-47253BC68340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228A8B-B52C-4C9D-97A0-EEAC6D1447BD}" type="pres">
      <dgm:prSet presAssocID="{FC510340-55B4-489C-9DE7-47253BC68340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A72917-EC95-4850-A858-8078BB9DEF2D}" type="pres">
      <dgm:prSet presAssocID="{FC510340-55B4-489C-9DE7-47253BC68340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0E77E0-65B0-4208-BE3B-3988F4E40CAA}" type="pres">
      <dgm:prSet presAssocID="{FC510340-55B4-489C-9DE7-47253BC68340}" presName="connSite2" presStyleCnt="0"/>
      <dgm:spPr/>
    </dgm:pt>
    <dgm:pt modelId="{96AD8E19-34DD-447D-99C4-94C35A1B723A}" type="pres">
      <dgm:prSet presAssocID="{3C2EFB59-C5D8-4FD7-A9FD-8B89A8E0E5EC}" presName="Name18" presStyleLbl="sibTrans2D1" presStyleIdx="1" presStyleCnt="2"/>
      <dgm:spPr/>
      <dgm:t>
        <a:bodyPr/>
        <a:lstStyle/>
        <a:p>
          <a:endParaRPr lang="en-GB"/>
        </a:p>
      </dgm:t>
    </dgm:pt>
    <dgm:pt modelId="{6A9485BA-3259-4ADB-BB4D-15C8A9D44F33}" type="pres">
      <dgm:prSet presAssocID="{7A79B6BB-5576-4644-B768-D7A925091685}" presName="composite1" presStyleCnt="0"/>
      <dgm:spPr/>
    </dgm:pt>
    <dgm:pt modelId="{4B083A64-E3DB-4B7B-810D-D345794D028F}" type="pres">
      <dgm:prSet presAssocID="{7A79B6BB-5576-4644-B768-D7A925091685}" presName="dummyNode1" presStyleLbl="node1" presStyleIdx="1" presStyleCnt="3"/>
      <dgm:spPr/>
    </dgm:pt>
    <dgm:pt modelId="{65E7548B-2035-4EC2-80E7-30BD6B1CE093}" type="pres">
      <dgm:prSet presAssocID="{7A79B6BB-5576-4644-B768-D7A925091685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B49633-0D61-419B-9D35-E384E516A9FC}" type="pres">
      <dgm:prSet presAssocID="{7A79B6BB-5576-4644-B768-D7A92509168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D1B9F0-BA78-42C2-B388-E15EB0156F81}" type="pres">
      <dgm:prSet presAssocID="{7A79B6BB-5576-4644-B768-D7A92509168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29E46D-00C0-4262-9F71-B9839B46C2E7}" type="pres">
      <dgm:prSet presAssocID="{7A79B6BB-5576-4644-B768-D7A925091685}" presName="connSite1" presStyleCnt="0"/>
      <dgm:spPr/>
    </dgm:pt>
  </dgm:ptLst>
  <dgm:cxnLst>
    <dgm:cxn modelId="{0FF7A52A-BA36-4B9F-80D7-90D07AFA79B3}" type="presOf" srcId="{EBF036BE-80E8-4497-A324-112E142FF1FB}" destId="{25558ECD-4D31-4603-B939-D29E263C04BF}" srcOrd="0" destOrd="0" presId="urn:microsoft.com/office/officeart/2005/8/layout/hProcess4"/>
    <dgm:cxn modelId="{6F5C5268-C65A-49CB-9D77-C3339DF6E843}" type="presOf" srcId="{294C25C1-BF3C-48E4-ADF5-75AAD180C3EA}" destId="{4DB49633-0D61-419B-9D35-E384E516A9FC}" srcOrd="1" destOrd="0" presId="urn:microsoft.com/office/officeart/2005/8/layout/hProcess4"/>
    <dgm:cxn modelId="{0AC20E49-B87B-406C-9EB3-59F54F2F1DAF}" srcId="{D391B42F-2E96-4A65-9D15-F995C71D0C45}" destId="{8C943895-1305-4DEE-88AA-E53A4D8F2BE2}" srcOrd="0" destOrd="0" parTransId="{DA603E28-982B-4D43-9403-EF932D885ACC}" sibTransId="{4E3E7F4F-A2F0-4ABE-957E-D0541302BDD3}"/>
    <dgm:cxn modelId="{BD338215-7D33-4BB2-9828-DEF285A8A1FC}" srcId="{7A79B6BB-5576-4644-B768-D7A925091685}" destId="{294C25C1-BF3C-48E4-ADF5-75AAD180C3EA}" srcOrd="0" destOrd="0" parTransId="{F0263496-DE4E-4F42-8B0C-9EA6407EC58F}" sibTransId="{86AD4C12-ADA1-4CBC-9193-AC4BD098ECBC}"/>
    <dgm:cxn modelId="{1CDD8605-A640-4D43-9ECE-B331EFF24E5B}" type="presOf" srcId="{FC510340-55B4-489C-9DE7-47253BC68340}" destId="{C9A72917-EC95-4850-A858-8078BB9DEF2D}" srcOrd="0" destOrd="0" presId="urn:microsoft.com/office/officeart/2005/8/layout/hProcess4"/>
    <dgm:cxn modelId="{2F7717EB-A005-4261-AA6A-E2D57F3A7DD4}" type="presOf" srcId="{4E3E7F4F-A2F0-4ABE-957E-D0541302BDD3}" destId="{01482338-7186-42CD-B624-57C0D111DA20}" srcOrd="0" destOrd="0" presId="urn:microsoft.com/office/officeart/2005/8/layout/hProcess4"/>
    <dgm:cxn modelId="{230E68D1-1511-45C0-A473-8F1092D3F8CC}" type="presOf" srcId="{62ECF8B1-D3B0-4789-8CC3-17FC8CC86037}" destId="{61228A8B-B52C-4C9D-97A0-EEAC6D1447BD}" srcOrd="1" destOrd="1" presId="urn:microsoft.com/office/officeart/2005/8/layout/hProcess4"/>
    <dgm:cxn modelId="{4443490A-A4D9-4EF7-B868-395D19445003}" type="presOf" srcId="{9856BFC6-9EB5-41D9-9791-A041C9014F64}" destId="{7599F198-7D66-4FEC-A092-8D9E5F463EFF}" srcOrd="0" destOrd="1" presId="urn:microsoft.com/office/officeart/2005/8/layout/hProcess4"/>
    <dgm:cxn modelId="{65C71377-E8CC-4A6B-BC6D-2F6B26BED5AF}" srcId="{D391B42F-2E96-4A65-9D15-F995C71D0C45}" destId="{7A79B6BB-5576-4644-B768-D7A925091685}" srcOrd="2" destOrd="0" parTransId="{B1DB290E-2C7A-487D-888F-C31DB4362A5C}" sibTransId="{CBDC5E16-D657-4913-8262-E80F02A60DBD}"/>
    <dgm:cxn modelId="{D6109CF9-8CEB-4B8F-BE22-8A17924EC4D2}" type="presOf" srcId="{9856BFC6-9EB5-41D9-9791-A041C9014F64}" destId="{EC699348-8C93-46DB-8F34-F63E8652EAEB}" srcOrd="1" destOrd="1" presId="urn:microsoft.com/office/officeart/2005/8/layout/hProcess4"/>
    <dgm:cxn modelId="{B43FA52B-457D-4B82-A5B0-BAF2437DCE1E}" srcId="{FC510340-55B4-489C-9DE7-47253BC68340}" destId="{62ECF8B1-D3B0-4789-8CC3-17FC8CC86037}" srcOrd="1" destOrd="0" parTransId="{D9B40FA9-F560-4C04-BC4F-05FE7D558524}" sibTransId="{7683F24D-A29A-4019-9892-7C88F2037E6F}"/>
    <dgm:cxn modelId="{101ABDDF-D8CD-40A4-988A-6D0201F75482}" srcId="{8C943895-1305-4DEE-88AA-E53A4D8F2BE2}" destId="{B5F1A439-E104-4210-8EB9-CE6A68A7FC6E}" srcOrd="0" destOrd="0" parTransId="{6CF9F9C0-4922-4B5D-877C-BA9C62C5731B}" sibTransId="{A0C98924-35C0-4F7B-ADEB-3179E14C4B0D}"/>
    <dgm:cxn modelId="{963224D0-F01E-4F74-BA80-0EF52EF35FA3}" type="presOf" srcId="{3C2EFB59-C5D8-4FD7-A9FD-8B89A8E0E5EC}" destId="{96AD8E19-34DD-447D-99C4-94C35A1B723A}" srcOrd="0" destOrd="0" presId="urn:microsoft.com/office/officeart/2005/8/layout/hProcess4"/>
    <dgm:cxn modelId="{D3096638-28BF-4199-87FD-CF58915A4DCF}" type="presOf" srcId="{D391B42F-2E96-4A65-9D15-F995C71D0C45}" destId="{BF57A38C-61CE-4EA9-976C-2CDEC19B0993}" srcOrd="0" destOrd="0" presId="urn:microsoft.com/office/officeart/2005/8/layout/hProcess4"/>
    <dgm:cxn modelId="{4560DB64-DAEC-4C38-B9D8-B4FE8676E1E1}" type="presOf" srcId="{B5F1A439-E104-4210-8EB9-CE6A68A7FC6E}" destId="{7599F198-7D66-4FEC-A092-8D9E5F463EFF}" srcOrd="0" destOrd="0" presId="urn:microsoft.com/office/officeart/2005/8/layout/hProcess4"/>
    <dgm:cxn modelId="{B5436FCE-F82E-4B55-8F47-2179DE032EE6}" type="presOf" srcId="{8C943895-1305-4DEE-88AA-E53A4D8F2BE2}" destId="{869DD772-D190-4C57-B837-361F993BF5B9}" srcOrd="0" destOrd="0" presId="urn:microsoft.com/office/officeart/2005/8/layout/hProcess4"/>
    <dgm:cxn modelId="{8E9D1DC1-CC6D-49E0-9474-68AB751768E0}" type="presOf" srcId="{57AB69E9-1F32-4A1D-8736-F5AEF643341E}" destId="{EC699348-8C93-46DB-8F34-F63E8652EAEB}" srcOrd="1" destOrd="2" presId="urn:microsoft.com/office/officeart/2005/8/layout/hProcess4"/>
    <dgm:cxn modelId="{CDB696C8-F570-4A67-8FDC-891933E1AD3A}" type="presOf" srcId="{7A79B6BB-5576-4644-B768-D7A925091685}" destId="{3AD1B9F0-BA78-42C2-B388-E15EB0156F81}" srcOrd="0" destOrd="0" presId="urn:microsoft.com/office/officeart/2005/8/layout/hProcess4"/>
    <dgm:cxn modelId="{202D829F-D439-4ACC-809F-E6CE55581A68}" type="presOf" srcId="{294C25C1-BF3C-48E4-ADF5-75AAD180C3EA}" destId="{65E7548B-2035-4EC2-80E7-30BD6B1CE093}" srcOrd="0" destOrd="0" presId="urn:microsoft.com/office/officeart/2005/8/layout/hProcess4"/>
    <dgm:cxn modelId="{FCEB5CB1-5AFF-4FD0-95F4-BC6591906FC8}" srcId="{8C943895-1305-4DEE-88AA-E53A4D8F2BE2}" destId="{9856BFC6-9EB5-41D9-9791-A041C9014F64}" srcOrd="1" destOrd="0" parTransId="{DE1C3B11-A6EE-42A5-8466-015F66B853B0}" sibTransId="{73ADE06E-12F3-4BA3-9C19-6DED0559707B}"/>
    <dgm:cxn modelId="{A0D6D95D-C6B1-4C61-BFF6-722A74A7B5B9}" type="presOf" srcId="{EBF036BE-80E8-4497-A324-112E142FF1FB}" destId="{61228A8B-B52C-4C9D-97A0-EEAC6D1447BD}" srcOrd="1" destOrd="0" presId="urn:microsoft.com/office/officeart/2005/8/layout/hProcess4"/>
    <dgm:cxn modelId="{9555B91F-DEA0-4463-A60C-236E7A368A47}" srcId="{8C943895-1305-4DEE-88AA-E53A4D8F2BE2}" destId="{57AB69E9-1F32-4A1D-8736-F5AEF643341E}" srcOrd="2" destOrd="0" parTransId="{8161691F-2CC6-4AA5-84F6-EEF3A2328F6D}" sibTransId="{B69CD914-CB6C-4107-A27D-1584073CC353}"/>
    <dgm:cxn modelId="{5182DB10-821F-49F5-971F-47CC8FB9ADCF}" type="presOf" srcId="{57AB69E9-1F32-4A1D-8736-F5AEF643341E}" destId="{7599F198-7D66-4FEC-A092-8D9E5F463EFF}" srcOrd="0" destOrd="2" presId="urn:microsoft.com/office/officeart/2005/8/layout/hProcess4"/>
    <dgm:cxn modelId="{342D7128-9D55-4C65-BDE1-DBEC237AB04C}" type="presOf" srcId="{B5F1A439-E104-4210-8EB9-CE6A68A7FC6E}" destId="{EC699348-8C93-46DB-8F34-F63E8652EAEB}" srcOrd="1" destOrd="0" presId="urn:microsoft.com/office/officeart/2005/8/layout/hProcess4"/>
    <dgm:cxn modelId="{BCD018B8-521E-4CD5-8933-08BD07B46983}" srcId="{FC510340-55B4-489C-9DE7-47253BC68340}" destId="{EBF036BE-80E8-4497-A324-112E142FF1FB}" srcOrd="0" destOrd="0" parTransId="{C34A8872-5785-435F-88FB-C5BB58732D03}" sibTransId="{83469FEE-C9D0-4B35-A6AA-80230E03550C}"/>
    <dgm:cxn modelId="{6D4A2C63-7A3C-4ECD-A9EC-20B537CBE213}" type="presOf" srcId="{62ECF8B1-D3B0-4789-8CC3-17FC8CC86037}" destId="{25558ECD-4D31-4603-B939-D29E263C04BF}" srcOrd="0" destOrd="1" presId="urn:microsoft.com/office/officeart/2005/8/layout/hProcess4"/>
    <dgm:cxn modelId="{89B67B7B-AA85-48FF-A95B-F1E92EE5231F}" srcId="{D391B42F-2E96-4A65-9D15-F995C71D0C45}" destId="{FC510340-55B4-489C-9DE7-47253BC68340}" srcOrd="1" destOrd="0" parTransId="{09AC209E-0786-4C60-8C7F-EA7CC7E73BAE}" sibTransId="{3C2EFB59-C5D8-4FD7-A9FD-8B89A8E0E5EC}"/>
    <dgm:cxn modelId="{67EBBCC4-234C-4DA9-8AB8-D54A18746684}" type="presParOf" srcId="{BF57A38C-61CE-4EA9-976C-2CDEC19B0993}" destId="{41D9685D-2FDB-4606-81A3-FB5E408BB69E}" srcOrd="0" destOrd="0" presId="urn:microsoft.com/office/officeart/2005/8/layout/hProcess4"/>
    <dgm:cxn modelId="{62FB1218-DA10-458A-B07C-874A89D2FCFC}" type="presParOf" srcId="{BF57A38C-61CE-4EA9-976C-2CDEC19B0993}" destId="{66AF2475-5D10-4B43-9042-EC5DCBB0E568}" srcOrd="1" destOrd="0" presId="urn:microsoft.com/office/officeart/2005/8/layout/hProcess4"/>
    <dgm:cxn modelId="{11D47799-239B-406C-9CF8-BCF7701E2220}" type="presParOf" srcId="{BF57A38C-61CE-4EA9-976C-2CDEC19B0993}" destId="{4127ED05-EA47-40CF-ACEF-9A762D65EF88}" srcOrd="2" destOrd="0" presId="urn:microsoft.com/office/officeart/2005/8/layout/hProcess4"/>
    <dgm:cxn modelId="{A59457A2-03B9-4972-949F-3D8E1CCA992A}" type="presParOf" srcId="{4127ED05-EA47-40CF-ACEF-9A762D65EF88}" destId="{EF499953-91E0-4926-9C5D-D626E4C0411D}" srcOrd="0" destOrd="0" presId="urn:microsoft.com/office/officeart/2005/8/layout/hProcess4"/>
    <dgm:cxn modelId="{D4EF4258-921E-43BB-8C22-A59E0DC014FD}" type="presParOf" srcId="{EF499953-91E0-4926-9C5D-D626E4C0411D}" destId="{268E3870-3939-4A8F-8086-8FD9A7CC8F10}" srcOrd="0" destOrd="0" presId="urn:microsoft.com/office/officeart/2005/8/layout/hProcess4"/>
    <dgm:cxn modelId="{62F265CB-94B5-4AB4-BA59-6B5C34765B8B}" type="presParOf" srcId="{EF499953-91E0-4926-9C5D-D626E4C0411D}" destId="{7599F198-7D66-4FEC-A092-8D9E5F463EFF}" srcOrd="1" destOrd="0" presId="urn:microsoft.com/office/officeart/2005/8/layout/hProcess4"/>
    <dgm:cxn modelId="{3486817E-84AF-4EDC-8558-5F86779BF8FE}" type="presParOf" srcId="{EF499953-91E0-4926-9C5D-D626E4C0411D}" destId="{EC699348-8C93-46DB-8F34-F63E8652EAEB}" srcOrd="2" destOrd="0" presId="urn:microsoft.com/office/officeart/2005/8/layout/hProcess4"/>
    <dgm:cxn modelId="{CC43E695-2AFE-409D-B779-0BECBB89B03C}" type="presParOf" srcId="{EF499953-91E0-4926-9C5D-D626E4C0411D}" destId="{869DD772-D190-4C57-B837-361F993BF5B9}" srcOrd="3" destOrd="0" presId="urn:microsoft.com/office/officeart/2005/8/layout/hProcess4"/>
    <dgm:cxn modelId="{C329EA5D-6FF2-4EA2-BE23-CC163FF8A2D8}" type="presParOf" srcId="{EF499953-91E0-4926-9C5D-D626E4C0411D}" destId="{A3E0649B-FBEB-484D-9F62-38404BACE37B}" srcOrd="4" destOrd="0" presId="urn:microsoft.com/office/officeart/2005/8/layout/hProcess4"/>
    <dgm:cxn modelId="{9FD1E136-8324-4BFC-A86C-F94B319411AD}" type="presParOf" srcId="{4127ED05-EA47-40CF-ACEF-9A762D65EF88}" destId="{01482338-7186-42CD-B624-57C0D111DA20}" srcOrd="1" destOrd="0" presId="urn:microsoft.com/office/officeart/2005/8/layout/hProcess4"/>
    <dgm:cxn modelId="{BDB8D7B0-B963-4FA5-8157-2003128A4F0A}" type="presParOf" srcId="{4127ED05-EA47-40CF-ACEF-9A762D65EF88}" destId="{D1BDD351-28B6-43D2-966F-A112A5021082}" srcOrd="2" destOrd="0" presId="urn:microsoft.com/office/officeart/2005/8/layout/hProcess4"/>
    <dgm:cxn modelId="{C2883A5E-E12B-4D1B-ABD4-AB885B9EAFE5}" type="presParOf" srcId="{D1BDD351-28B6-43D2-966F-A112A5021082}" destId="{3BBA36A6-B9D1-496E-B164-92CD34C867F9}" srcOrd="0" destOrd="0" presId="urn:microsoft.com/office/officeart/2005/8/layout/hProcess4"/>
    <dgm:cxn modelId="{3514FCDC-8504-44AE-9F60-70EDB745D680}" type="presParOf" srcId="{D1BDD351-28B6-43D2-966F-A112A5021082}" destId="{25558ECD-4D31-4603-B939-D29E263C04BF}" srcOrd="1" destOrd="0" presId="urn:microsoft.com/office/officeart/2005/8/layout/hProcess4"/>
    <dgm:cxn modelId="{D45A1299-A383-4BC7-8078-6B21D9952F3C}" type="presParOf" srcId="{D1BDD351-28B6-43D2-966F-A112A5021082}" destId="{61228A8B-B52C-4C9D-97A0-EEAC6D1447BD}" srcOrd="2" destOrd="0" presId="urn:microsoft.com/office/officeart/2005/8/layout/hProcess4"/>
    <dgm:cxn modelId="{39DE0A3D-F31C-4315-B9CA-48A48AEFD690}" type="presParOf" srcId="{D1BDD351-28B6-43D2-966F-A112A5021082}" destId="{C9A72917-EC95-4850-A858-8078BB9DEF2D}" srcOrd="3" destOrd="0" presId="urn:microsoft.com/office/officeart/2005/8/layout/hProcess4"/>
    <dgm:cxn modelId="{01678D3E-8748-4186-B5F2-313C5C3854E9}" type="presParOf" srcId="{D1BDD351-28B6-43D2-966F-A112A5021082}" destId="{C70E77E0-65B0-4208-BE3B-3988F4E40CAA}" srcOrd="4" destOrd="0" presId="urn:microsoft.com/office/officeart/2005/8/layout/hProcess4"/>
    <dgm:cxn modelId="{C2E27E1D-894F-424F-9BE9-ACD25CC82105}" type="presParOf" srcId="{4127ED05-EA47-40CF-ACEF-9A762D65EF88}" destId="{96AD8E19-34DD-447D-99C4-94C35A1B723A}" srcOrd="3" destOrd="0" presId="urn:microsoft.com/office/officeart/2005/8/layout/hProcess4"/>
    <dgm:cxn modelId="{595DA477-4ACD-4E14-B142-16A3E4715E1A}" type="presParOf" srcId="{4127ED05-EA47-40CF-ACEF-9A762D65EF88}" destId="{6A9485BA-3259-4ADB-BB4D-15C8A9D44F33}" srcOrd="4" destOrd="0" presId="urn:microsoft.com/office/officeart/2005/8/layout/hProcess4"/>
    <dgm:cxn modelId="{016FE1F4-899B-451D-A02A-FECF64074792}" type="presParOf" srcId="{6A9485BA-3259-4ADB-BB4D-15C8A9D44F33}" destId="{4B083A64-E3DB-4B7B-810D-D345794D028F}" srcOrd="0" destOrd="0" presId="urn:microsoft.com/office/officeart/2005/8/layout/hProcess4"/>
    <dgm:cxn modelId="{EFF2DABC-A35D-4B7E-A189-F10DD7501638}" type="presParOf" srcId="{6A9485BA-3259-4ADB-BB4D-15C8A9D44F33}" destId="{65E7548B-2035-4EC2-80E7-30BD6B1CE093}" srcOrd="1" destOrd="0" presId="urn:microsoft.com/office/officeart/2005/8/layout/hProcess4"/>
    <dgm:cxn modelId="{38FB5E16-1B4F-4755-BC19-B3C569C701EF}" type="presParOf" srcId="{6A9485BA-3259-4ADB-BB4D-15C8A9D44F33}" destId="{4DB49633-0D61-419B-9D35-E384E516A9FC}" srcOrd="2" destOrd="0" presId="urn:microsoft.com/office/officeart/2005/8/layout/hProcess4"/>
    <dgm:cxn modelId="{1C6105B5-486B-41C9-ADC2-BCF5C99AEC31}" type="presParOf" srcId="{6A9485BA-3259-4ADB-BB4D-15C8A9D44F33}" destId="{3AD1B9F0-BA78-42C2-B388-E15EB0156F81}" srcOrd="3" destOrd="0" presId="urn:microsoft.com/office/officeart/2005/8/layout/hProcess4"/>
    <dgm:cxn modelId="{96D28A66-3ED7-4429-90EB-60A4FB866F26}" type="presParOf" srcId="{6A9485BA-3259-4ADB-BB4D-15C8A9D44F33}" destId="{3C29E46D-00C0-4262-9F71-B9839B46C2E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91B42F-2E96-4A65-9D15-F995C71D0C45}" type="doc">
      <dgm:prSet loTypeId="urn:microsoft.com/office/officeart/2005/8/layout/cycle4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C943895-1305-4DEE-88AA-E53A4D8F2BE2}">
      <dgm:prSet phldrT="[Text]" custT="1"/>
      <dgm:spPr/>
      <dgm:t>
        <a:bodyPr/>
        <a:lstStyle/>
        <a:p>
          <a:r>
            <a:rPr lang="ar-LB" sz="2400" dirty="0" smtClean="0"/>
            <a:t>التحليل والتقرير</a:t>
          </a:r>
          <a:endParaRPr lang="en-GB" sz="2400" dirty="0"/>
        </a:p>
      </dgm:t>
    </dgm:pt>
    <dgm:pt modelId="{DA603E28-982B-4D43-9403-EF932D885ACC}" type="parTrans" cxnId="{0AC20E49-B87B-406C-9EB3-59F54F2F1DAF}">
      <dgm:prSet/>
      <dgm:spPr/>
      <dgm:t>
        <a:bodyPr/>
        <a:lstStyle/>
        <a:p>
          <a:endParaRPr lang="en-GB" sz="2000"/>
        </a:p>
      </dgm:t>
    </dgm:pt>
    <dgm:pt modelId="{4E3E7F4F-A2F0-4ABE-957E-D0541302BDD3}" type="sibTrans" cxnId="{0AC20E49-B87B-406C-9EB3-59F54F2F1DAF}">
      <dgm:prSet/>
      <dgm:spPr/>
      <dgm:t>
        <a:bodyPr/>
        <a:lstStyle/>
        <a:p>
          <a:endParaRPr lang="en-GB" sz="2000"/>
        </a:p>
      </dgm:t>
    </dgm:pt>
    <dgm:pt modelId="{B5F1A439-E104-4210-8EB9-CE6A68A7FC6E}">
      <dgm:prSet phldrT="[Text]" custT="1"/>
      <dgm:spPr/>
      <dgm:t>
        <a:bodyPr/>
        <a:lstStyle/>
        <a:p>
          <a:pPr rtl="1"/>
          <a:r>
            <a:rPr lang="ar-LB" sz="1600" dirty="0" smtClean="0"/>
            <a:t>خبراء استثمار</a:t>
          </a:r>
          <a:endParaRPr lang="en-GB" sz="1600" dirty="0"/>
        </a:p>
      </dgm:t>
    </dgm:pt>
    <dgm:pt modelId="{6CF9F9C0-4922-4B5D-877C-BA9C62C5731B}" type="parTrans" cxnId="{101ABDDF-D8CD-40A4-988A-6D0201F75482}">
      <dgm:prSet/>
      <dgm:spPr/>
      <dgm:t>
        <a:bodyPr/>
        <a:lstStyle/>
        <a:p>
          <a:endParaRPr lang="en-GB" sz="2000"/>
        </a:p>
      </dgm:t>
    </dgm:pt>
    <dgm:pt modelId="{A0C98924-35C0-4F7B-ADEB-3179E14C4B0D}" type="sibTrans" cxnId="{101ABDDF-D8CD-40A4-988A-6D0201F75482}">
      <dgm:prSet/>
      <dgm:spPr/>
      <dgm:t>
        <a:bodyPr/>
        <a:lstStyle/>
        <a:p>
          <a:endParaRPr lang="en-GB" sz="2000"/>
        </a:p>
      </dgm:t>
    </dgm:pt>
    <dgm:pt modelId="{FC510340-55B4-489C-9DE7-47253BC68340}">
      <dgm:prSet phldrT="[Text]" custT="1"/>
      <dgm:spPr/>
      <dgm:t>
        <a:bodyPr/>
        <a:lstStyle/>
        <a:p>
          <a:pPr rtl="1"/>
          <a:r>
            <a:rPr lang="ar-LB" sz="2400" dirty="0" smtClean="0"/>
            <a:t>عمليات التأمين</a:t>
          </a:r>
          <a:endParaRPr lang="en-GB" sz="2400" dirty="0"/>
        </a:p>
      </dgm:t>
    </dgm:pt>
    <dgm:pt modelId="{09AC209E-0786-4C60-8C7F-EA7CC7E73BAE}" type="parTrans" cxnId="{89B67B7B-AA85-48FF-A95B-F1E92EE5231F}">
      <dgm:prSet/>
      <dgm:spPr/>
      <dgm:t>
        <a:bodyPr/>
        <a:lstStyle/>
        <a:p>
          <a:endParaRPr lang="en-GB" sz="2000"/>
        </a:p>
      </dgm:t>
    </dgm:pt>
    <dgm:pt modelId="{3C2EFB59-C5D8-4FD7-A9FD-8B89A8E0E5EC}" type="sibTrans" cxnId="{89B67B7B-AA85-48FF-A95B-F1E92EE5231F}">
      <dgm:prSet/>
      <dgm:spPr/>
      <dgm:t>
        <a:bodyPr/>
        <a:lstStyle/>
        <a:p>
          <a:endParaRPr lang="en-GB" sz="2000"/>
        </a:p>
      </dgm:t>
    </dgm:pt>
    <dgm:pt modelId="{EBF036BE-80E8-4497-A324-112E142FF1FB}">
      <dgm:prSet phldrT="[Text]" custT="1"/>
      <dgm:spPr/>
      <dgm:t>
        <a:bodyPr/>
        <a:lstStyle/>
        <a:p>
          <a:pPr rtl="1"/>
          <a:r>
            <a:rPr lang="ar-LB" sz="1600" dirty="0" smtClean="0"/>
            <a:t>خبرات تأمينية</a:t>
          </a:r>
          <a:endParaRPr lang="en-GB" sz="1600" dirty="0"/>
        </a:p>
      </dgm:t>
    </dgm:pt>
    <dgm:pt modelId="{C34A8872-5785-435F-88FB-C5BB58732D03}" type="parTrans" cxnId="{BCD018B8-521E-4CD5-8933-08BD07B46983}">
      <dgm:prSet/>
      <dgm:spPr/>
      <dgm:t>
        <a:bodyPr/>
        <a:lstStyle/>
        <a:p>
          <a:endParaRPr lang="en-GB" sz="2000"/>
        </a:p>
      </dgm:t>
    </dgm:pt>
    <dgm:pt modelId="{83469FEE-C9D0-4B35-A6AA-80230E03550C}" type="sibTrans" cxnId="{BCD018B8-521E-4CD5-8933-08BD07B46983}">
      <dgm:prSet/>
      <dgm:spPr/>
      <dgm:t>
        <a:bodyPr/>
        <a:lstStyle/>
        <a:p>
          <a:endParaRPr lang="en-GB" sz="2000"/>
        </a:p>
      </dgm:t>
    </dgm:pt>
    <dgm:pt modelId="{7A79B6BB-5576-4644-B768-D7A925091685}">
      <dgm:prSet phldrT="[Text]" custT="1"/>
      <dgm:spPr/>
      <dgm:t>
        <a:bodyPr/>
        <a:lstStyle/>
        <a:p>
          <a:pPr rtl="1"/>
          <a:r>
            <a:rPr lang="ar-LB" sz="2400" dirty="0" smtClean="0"/>
            <a:t>الحوكمة والالتزام</a:t>
          </a:r>
          <a:endParaRPr lang="en-GB" sz="2400" dirty="0"/>
        </a:p>
      </dgm:t>
    </dgm:pt>
    <dgm:pt modelId="{B1DB290E-2C7A-487D-888F-C31DB4362A5C}" type="parTrans" cxnId="{65C71377-E8CC-4A6B-BC6D-2F6B26BED5AF}">
      <dgm:prSet/>
      <dgm:spPr/>
      <dgm:t>
        <a:bodyPr/>
        <a:lstStyle/>
        <a:p>
          <a:endParaRPr lang="en-GB" sz="2000"/>
        </a:p>
      </dgm:t>
    </dgm:pt>
    <dgm:pt modelId="{CBDC5E16-D657-4913-8262-E80F02A60DBD}" type="sibTrans" cxnId="{65C71377-E8CC-4A6B-BC6D-2F6B26BED5AF}">
      <dgm:prSet/>
      <dgm:spPr/>
      <dgm:t>
        <a:bodyPr/>
        <a:lstStyle/>
        <a:p>
          <a:endParaRPr lang="en-GB" sz="2000"/>
        </a:p>
      </dgm:t>
    </dgm:pt>
    <dgm:pt modelId="{294C25C1-BF3C-48E4-ADF5-75AAD180C3EA}">
      <dgm:prSet phldrT="[Text]" custT="1"/>
      <dgm:spPr/>
      <dgm:t>
        <a:bodyPr/>
        <a:lstStyle/>
        <a:p>
          <a:pPr rtl="1"/>
          <a:r>
            <a:rPr lang="ar-LB" sz="1600" dirty="0" smtClean="0"/>
            <a:t>خبرات قانونية</a:t>
          </a:r>
          <a:endParaRPr lang="en-GB" sz="1600" dirty="0"/>
        </a:p>
      </dgm:t>
    </dgm:pt>
    <dgm:pt modelId="{F0263496-DE4E-4F42-8B0C-9EA6407EC58F}" type="parTrans" cxnId="{BD338215-7D33-4BB2-9828-DEF285A8A1FC}">
      <dgm:prSet/>
      <dgm:spPr/>
      <dgm:t>
        <a:bodyPr/>
        <a:lstStyle/>
        <a:p>
          <a:endParaRPr lang="en-GB" sz="2000"/>
        </a:p>
      </dgm:t>
    </dgm:pt>
    <dgm:pt modelId="{86AD4C12-ADA1-4CBC-9193-AC4BD098ECBC}" type="sibTrans" cxnId="{BD338215-7D33-4BB2-9828-DEF285A8A1FC}">
      <dgm:prSet/>
      <dgm:spPr/>
      <dgm:t>
        <a:bodyPr/>
        <a:lstStyle/>
        <a:p>
          <a:endParaRPr lang="en-GB" sz="2000"/>
        </a:p>
      </dgm:t>
    </dgm:pt>
    <dgm:pt modelId="{58E0F113-FF48-4490-BBB0-22F006787BAF}">
      <dgm:prSet phldrT="[Text]" custT="1"/>
      <dgm:spPr/>
      <dgm:t>
        <a:bodyPr/>
        <a:lstStyle/>
        <a:p>
          <a:pPr rtl="1"/>
          <a:r>
            <a:rPr lang="ar-LB" sz="1600" dirty="0" smtClean="0"/>
            <a:t>خبراء أكتواريون</a:t>
          </a:r>
          <a:endParaRPr lang="en-GB" sz="1600" dirty="0"/>
        </a:p>
      </dgm:t>
    </dgm:pt>
    <dgm:pt modelId="{3F0E7149-408D-4AA2-B646-FB14A286CAD1}" type="parTrans" cxnId="{041E8523-8063-4D98-81E7-43DE37EB9CF8}">
      <dgm:prSet/>
      <dgm:spPr/>
      <dgm:t>
        <a:bodyPr/>
        <a:lstStyle/>
        <a:p>
          <a:endParaRPr lang="en-GB" sz="2000"/>
        </a:p>
      </dgm:t>
    </dgm:pt>
    <dgm:pt modelId="{B468853F-2F27-46EF-80B6-458088758136}" type="sibTrans" cxnId="{041E8523-8063-4D98-81E7-43DE37EB9CF8}">
      <dgm:prSet/>
      <dgm:spPr/>
      <dgm:t>
        <a:bodyPr/>
        <a:lstStyle/>
        <a:p>
          <a:endParaRPr lang="en-GB" sz="2000"/>
        </a:p>
      </dgm:t>
    </dgm:pt>
    <dgm:pt modelId="{6E51D0CB-0EE3-408A-92E8-6C1F9B945211}">
      <dgm:prSet phldrT="[Text]" custT="1"/>
      <dgm:spPr/>
      <dgm:t>
        <a:bodyPr/>
        <a:lstStyle/>
        <a:p>
          <a:pPr rtl="1"/>
          <a:r>
            <a:rPr lang="ar-LB" sz="1600" dirty="0" smtClean="0"/>
            <a:t>اقتصاديون</a:t>
          </a:r>
          <a:endParaRPr lang="en-GB" sz="1600" dirty="0"/>
        </a:p>
      </dgm:t>
    </dgm:pt>
    <dgm:pt modelId="{BEBEDD7A-8BA7-41DA-8BAA-6542BF25D51C}" type="parTrans" cxnId="{76376AF5-46EF-463F-A8D5-8DBC65064769}">
      <dgm:prSet/>
      <dgm:spPr/>
      <dgm:t>
        <a:bodyPr/>
        <a:lstStyle/>
        <a:p>
          <a:endParaRPr lang="en-GB" sz="2000"/>
        </a:p>
      </dgm:t>
    </dgm:pt>
    <dgm:pt modelId="{D85A53AC-8F7A-46C3-BF91-DBF3911E5779}" type="sibTrans" cxnId="{76376AF5-46EF-463F-A8D5-8DBC65064769}">
      <dgm:prSet/>
      <dgm:spPr/>
      <dgm:t>
        <a:bodyPr/>
        <a:lstStyle/>
        <a:p>
          <a:endParaRPr lang="en-GB" sz="2000"/>
        </a:p>
      </dgm:t>
    </dgm:pt>
    <dgm:pt modelId="{350E4EBA-2B42-4FA6-AC47-20E7563DDBD1}">
      <dgm:prSet phldrT="[Text]" custT="1"/>
      <dgm:spPr/>
      <dgm:t>
        <a:bodyPr/>
        <a:lstStyle/>
        <a:p>
          <a:pPr rtl="1"/>
          <a:r>
            <a:rPr lang="ar-LB" sz="1600" dirty="0" smtClean="0"/>
            <a:t>خبراء محاسبون</a:t>
          </a:r>
          <a:endParaRPr lang="en-GB" sz="1600" dirty="0"/>
        </a:p>
      </dgm:t>
    </dgm:pt>
    <dgm:pt modelId="{573FD4E9-61BB-447C-8026-7AFFDEAAB52C}" type="parTrans" cxnId="{C118F341-9F64-4685-B1EB-C518E42BB7FE}">
      <dgm:prSet/>
      <dgm:spPr/>
      <dgm:t>
        <a:bodyPr/>
        <a:lstStyle/>
        <a:p>
          <a:endParaRPr lang="en-GB" sz="2000"/>
        </a:p>
      </dgm:t>
    </dgm:pt>
    <dgm:pt modelId="{FE333082-A88B-47C5-997F-A3EB2524F959}" type="sibTrans" cxnId="{C118F341-9F64-4685-B1EB-C518E42BB7FE}">
      <dgm:prSet/>
      <dgm:spPr/>
      <dgm:t>
        <a:bodyPr/>
        <a:lstStyle/>
        <a:p>
          <a:endParaRPr lang="en-GB" sz="2000"/>
        </a:p>
      </dgm:t>
    </dgm:pt>
    <dgm:pt modelId="{7A9C32D2-3167-43EF-A41E-893FF559A0C8}">
      <dgm:prSet phldrT="[Text]" custT="1"/>
      <dgm:spPr/>
      <dgm:t>
        <a:bodyPr/>
        <a:lstStyle/>
        <a:p>
          <a:pPr rtl="1"/>
          <a:r>
            <a:rPr lang="ar-LB" sz="1600" dirty="0" smtClean="0"/>
            <a:t>اكتتاب</a:t>
          </a:r>
          <a:endParaRPr lang="en-GB" sz="1600" dirty="0"/>
        </a:p>
      </dgm:t>
    </dgm:pt>
    <dgm:pt modelId="{5BA4F77C-4DE0-477C-8859-1DA67B988CFA}" type="parTrans" cxnId="{0FB60D88-E5E3-4910-B8C0-7F4CABDABE0C}">
      <dgm:prSet/>
      <dgm:spPr/>
      <dgm:t>
        <a:bodyPr/>
        <a:lstStyle/>
        <a:p>
          <a:endParaRPr lang="en-GB" sz="2000"/>
        </a:p>
      </dgm:t>
    </dgm:pt>
    <dgm:pt modelId="{C86E6B4D-0ED8-4DA3-96BE-EB356A6D1FBC}" type="sibTrans" cxnId="{0FB60D88-E5E3-4910-B8C0-7F4CABDABE0C}">
      <dgm:prSet/>
      <dgm:spPr/>
      <dgm:t>
        <a:bodyPr/>
        <a:lstStyle/>
        <a:p>
          <a:endParaRPr lang="en-GB" sz="2000"/>
        </a:p>
      </dgm:t>
    </dgm:pt>
    <dgm:pt modelId="{DC5D0AA4-5A7F-438F-B252-CFBAE3A0DAFA}">
      <dgm:prSet phldrT="[Text]" custT="1"/>
      <dgm:spPr/>
      <dgm:t>
        <a:bodyPr/>
        <a:lstStyle/>
        <a:p>
          <a:pPr rtl="1"/>
          <a:r>
            <a:rPr lang="ar-LB" sz="1600" dirty="0" smtClean="0"/>
            <a:t>مطالبات</a:t>
          </a:r>
          <a:endParaRPr lang="en-GB" sz="1600" dirty="0"/>
        </a:p>
      </dgm:t>
    </dgm:pt>
    <dgm:pt modelId="{111678B2-3457-4C98-854D-CB8D3B57E15B}" type="parTrans" cxnId="{1767F528-3262-4256-B2BB-2840EE817C09}">
      <dgm:prSet/>
      <dgm:spPr/>
      <dgm:t>
        <a:bodyPr/>
        <a:lstStyle/>
        <a:p>
          <a:endParaRPr lang="en-GB" sz="2000"/>
        </a:p>
      </dgm:t>
    </dgm:pt>
    <dgm:pt modelId="{14B7816E-8794-413E-89CB-CD93287D12F1}" type="sibTrans" cxnId="{1767F528-3262-4256-B2BB-2840EE817C09}">
      <dgm:prSet/>
      <dgm:spPr/>
      <dgm:t>
        <a:bodyPr/>
        <a:lstStyle/>
        <a:p>
          <a:endParaRPr lang="en-GB" sz="2000"/>
        </a:p>
      </dgm:t>
    </dgm:pt>
    <dgm:pt modelId="{52B19FEF-3F7F-45DD-860A-A7221BE7046E}">
      <dgm:prSet phldrT="[Text]" custT="1"/>
      <dgm:spPr/>
      <dgm:t>
        <a:bodyPr/>
        <a:lstStyle/>
        <a:p>
          <a:pPr rtl="1"/>
          <a:r>
            <a:rPr lang="ar-LB" sz="1600" dirty="0" smtClean="0"/>
            <a:t>إعادة تأمين</a:t>
          </a:r>
          <a:endParaRPr lang="en-GB" sz="1600" dirty="0"/>
        </a:p>
      </dgm:t>
    </dgm:pt>
    <dgm:pt modelId="{39F8529E-5109-4CEF-AD53-F9EFCCE59A55}" type="parTrans" cxnId="{479395FD-EF65-4A51-B55B-A6D38EEEDC8B}">
      <dgm:prSet/>
      <dgm:spPr/>
      <dgm:t>
        <a:bodyPr/>
        <a:lstStyle/>
        <a:p>
          <a:endParaRPr lang="en-GB" sz="2000"/>
        </a:p>
      </dgm:t>
    </dgm:pt>
    <dgm:pt modelId="{1EE43B35-08F4-4940-ABE5-59EC9B24DA11}" type="sibTrans" cxnId="{479395FD-EF65-4A51-B55B-A6D38EEEDC8B}">
      <dgm:prSet/>
      <dgm:spPr/>
      <dgm:t>
        <a:bodyPr/>
        <a:lstStyle/>
        <a:p>
          <a:endParaRPr lang="en-GB" sz="2000"/>
        </a:p>
      </dgm:t>
    </dgm:pt>
    <dgm:pt modelId="{BC37B846-ED1F-48B0-A55E-D9ED6A99A321}">
      <dgm:prSet phldrT="[Text]" custT="1"/>
      <dgm:spPr/>
      <dgm:t>
        <a:bodyPr/>
        <a:lstStyle/>
        <a:p>
          <a:pPr rtl="1"/>
          <a:r>
            <a:rPr lang="ar-LB" sz="1600" dirty="0" smtClean="0"/>
            <a:t>خبرات معلوماتية</a:t>
          </a:r>
          <a:endParaRPr lang="en-GB" sz="1600" dirty="0"/>
        </a:p>
      </dgm:t>
    </dgm:pt>
    <dgm:pt modelId="{D0FB776C-58AF-4B21-B6FA-93711C6683AF}" type="parTrans" cxnId="{790CA69D-9E18-40B9-833E-2D57A20FD85F}">
      <dgm:prSet/>
      <dgm:spPr/>
      <dgm:t>
        <a:bodyPr/>
        <a:lstStyle/>
        <a:p>
          <a:endParaRPr lang="en-GB" sz="2000"/>
        </a:p>
      </dgm:t>
    </dgm:pt>
    <dgm:pt modelId="{274BE91D-63DD-467E-9965-34BF814CFE22}" type="sibTrans" cxnId="{790CA69D-9E18-40B9-833E-2D57A20FD85F}">
      <dgm:prSet/>
      <dgm:spPr/>
      <dgm:t>
        <a:bodyPr/>
        <a:lstStyle/>
        <a:p>
          <a:endParaRPr lang="en-GB" sz="2000"/>
        </a:p>
      </dgm:t>
    </dgm:pt>
    <dgm:pt modelId="{56E7406C-7ACA-49A2-A7EE-42133AC32604}">
      <dgm:prSet phldrT="[Text]" custT="1"/>
      <dgm:spPr/>
      <dgm:t>
        <a:bodyPr/>
        <a:lstStyle/>
        <a:p>
          <a:pPr rtl="1"/>
          <a:r>
            <a:rPr lang="ar-LB" sz="1600" dirty="0" smtClean="0"/>
            <a:t>خبرات إدارية</a:t>
          </a:r>
          <a:endParaRPr lang="en-GB" sz="1600" dirty="0"/>
        </a:p>
      </dgm:t>
    </dgm:pt>
    <dgm:pt modelId="{2883A67F-93DA-4B4B-866C-61D39C73FABB}" type="parTrans" cxnId="{50BE0F0A-0E03-401A-8703-C8FD97258272}">
      <dgm:prSet/>
      <dgm:spPr/>
      <dgm:t>
        <a:bodyPr/>
        <a:lstStyle/>
        <a:p>
          <a:endParaRPr lang="en-GB" sz="2000"/>
        </a:p>
      </dgm:t>
    </dgm:pt>
    <dgm:pt modelId="{8E3EBF7A-3202-4DB4-9D23-837071713D40}" type="sibTrans" cxnId="{50BE0F0A-0E03-401A-8703-C8FD97258272}">
      <dgm:prSet/>
      <dgm:spPr/>
      <dgm:t>
        <a:bodyPr/>
        <a:lstStyle/>
        <a:p>
          <a:endParaRPr lang="en-GB" sz="2000"/>
        </a:p>
      </dgm:t>
    </dgm:pt>
    <dgm:pt modelId="{B402ECC2-D67C-4C74-8518-97A02E68558B}">
      <dgm:prSet phldrT="[Text]" custT="1"/>
      <dgm:spPr/>
      <dgm:t>
        <a:bodyPr/>
        <a:lstStyle/>
        <a:p>
          <a:pPr rtl="1"/>
          <a:r>
            <a:rPr lang="ar-LB" sz="2400" dirty="0" smtClean="0"/>
            <a:t>عمليات الاستثمار</a:t>
          </a:r>
        </a:p>
      </dgm:t>
    </dgm:pt>
    <dgm:pt modelId="{3E4919C0-DC03-4BCF-9E8F-933729E64A81}" type="parTrans" cxnId="{06AEB9B4-4F54-44F1-831F-CBE1BFFD0743}">
      <dgm:prSet/>
      <dgm:spPr/>
      <dgm:t>
        <a:bodyPr/>
        <a:lstStyle/>
        <a:p>
          <a:endParaRPr lang="en-GB" sz="2000"/>
        </a:p>
      </dgm:t>
    </dgm:pt>
    <dgm:pt modelId="{462AD3CB-7ACE-4B3E-81E4-E04D295FA0D6}" type="sibTrans" cxnId="{06AEB9B4-4F54-44F1-831F-CBE1BFFD0743}">
      <dgm:prSet/>
      <dgm:spPr/>
      <dgm:t>
        <a:bodyPr/>
        <a:lstStyle/>
        <a:p>
          <a:endParaRPr lang="en-GB" sz="2000"/>
        </a:p>
      </dgm:t>
    </dgm:pt>
    <dgm:pt modelId="{B6D219D5-7159-43CE-BED4-E63FFE35D541}">
      <dgm:prSet phldrT="[Text]" custT="1"/>
      <dgm:spPr/>
      <dgm:t>
        <a:bodyPr/>
        <a:lstStyle/>
        <a:p>
          <a:pPr rtl="1"/>
          <a:r>
            <a:rPr lang="ar-LB" sz="1600" dirty="0" smtClean="0"/>
            <a:t>خبراء استثمار</a:t>
          </a:r>
        </a:p>
      </dgm:t>
    </dgm:pt>
    <dgm:pt modelId="{6A499DBA-21CD-4418-8A7A-C3540F3F99A6}" type="parTrans" cxnId="{0652F4FC-6843-4D64-AA7A-621292C56D3D}">
      <dgm:prSet/>
      <dgm:spPr/>
      <dgm:t>
        <a:bodyPr/>
        <a:lstStyle/>
        <a:p>
          <a:endParaRPr lang="en-GB" sz="2000"/>
        </a:p>
      </dgm:t>
    </dgm:pt>
    <dgm:pt modelId="{25FF8283-9CFE-4B0D-B998-8C8BF5547BA2}" type="sibTrans" cxnId="{0652F4FC-6843-4D64-AA7A-621292C56D3D}">
      <dgm:prSet/>
      <dgm:spPr/>
      <dgm:t>
        <a:bodyPr/>
        <a:lstStyle/>
        <a:p>
          <a:endParaRPr lang="en-GB" sz="2000"/>
        </a:p>
      </dgm:t>
    </dgm:pt>
    <dgm:pt modelId="{F2324F00-249C-41AC-9409-A563F47864C5}">
      <dgm:prSet phldrT="[Text]" custT="1"/>
      <dgm:spPr/>
      <dgm:t>
        <a:bodyPr/>
        <a:lstStyle/>
        <a:p>
          <a:pPr rtl="1"/>
          <a:r>
            <a:rPr lang="ar-LB" sz="1600" dirty="0" smtClean="0"/>
            <a:t>خبراء أكتواريون</a:t>
          </a:r>
        </a:p>
      </dgm:t>
    </dgm:pt>
    <dgm:pt modelId="{95C1EC4D-E2A0-43AA-B5DA-5F4B3879160D}" type="parTrans" cxnId="{9AAB2508-85D0-4096-A493-BE6E380762E6}">
      <dgm:prSet/>
      <dgm:spPr/>
      <dgm:t>
        <a:bodyPr/>
        <a:lstStyle/>
        <a:p>
          <a:endParaRPr lang="en-GB" sz="2000"/>
        </a:p>
      </dgm:t>
    </dgm:pt>
    <dgm:pt modelId="{F8EFD363-94B5-406C-8B8F-0D5B49A20A4D}" type="sibTrans" cxnId="{9AAB2508-85D0-4096-A493-BE6E380762E6}">
      <dgm:prSet/>
      <dgm:spPr/>
      <dgm:t>
        <a:bodyPr/>
        <a:lstStyle/>
        <a:p>
          <a:endParaRPr lang="en-GB" sz="2000"/>
        </a:p>
      </dgm:t>
    </dgm:pt>
    <dgm:pt modelId="{C21C8255-1098-4700-92C6-21BDFF95BD04}">
      <dgm:prSet phldrT="[Text]" custT="1"/>
      <dgm:spPr/>
      <dgm:t>
        <a:bodyPr/>
        <a:lstStyle/>
        <a:p>
          <a:pPr rtl="1"/>
          <a:r>
            <a:rPr lang="ar-LB" sz="1600" dirty="0" smtClean="0"/>
            <a:t>خبراء محاسبون</a:t>
          </a:r>
        </a:p>
      </dgm:t>
    </dgm:pt>
    <dgm:pt modelId="{F082839A-A756-4280-B93D-1C53AA2A2669}" type="parTrans" cxnId="{A973808B-E403-4265-87F6-878FFFA8CA48}">
      <dgm:prSet/>
      <dgm:spPr/>
      <dgm:t>
        <a:bodyPr/>
        <a:lstStyle/>
        <a:p>
          <a:endParaRPr lang="en-GB" sz="2000"/>
        </a:p>
      </dgm:t>
    </dgm:pt>
    <dgm:pt modelId="{EA0C748B-43EE-4BC0-9CCA-708E35387FA1}" type="sibTrans" cxnId="{A973808B-E403-4265-87F6-878FFFA8CA48}">
      <dgm:prSet/>
      <dgm:spPr/>
      <dgm:t>
        <a:bodyPr/>
        <a:lstStyle/>
        <a:p>
          <a:endParaRPr lang="en-GB" sz="2000"/>
        </a:p>
      </dgm:t>
    </dgm:pt>
    <dgm:pt modelId="{B143ECD2-394D-4025-9090-B23715BE2EFC}" type="pres">
      <dgm:prSet presAssocID="{D391B42F-2E96-4A65-9D15-F995C71D0C4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B044F50-CDAD-4F31-81CD-4C88CCE69FF1}" type="pres">
      <dgm:prSet presAssocID="{D391B42F-2E96-4A65-9D15-F995C71D0C45}" presName="children" presStyleCnt="0"/>
      <dgm:spPr/>
      <dgm:t>
        <a:bodyPr/>
        <a:lstStyle/>
        <a:p>
          <a:endParaRPr lang="en-GB"/>
        </a:p>
      </dgm:t>
    </dgm:pt>
    <dgm:pt modelId="{F75B96F9-C82A-4785-B29C-F7D83B6BE90F}" type="pres">
      <dgm:prSet presAssocID="{D391B42F-2E96-4A65-9D15-F995C71D0C45}" presName="child1group" presStyleCnt="0"/>
      <dgm:spPr/>
      <dgm:t>
        <a:bodyPr/>
        <a:lstStyle/>
        <a:p>
          <a:endParaRPr lang="en-GB"/>
        </a:p>
      </dgm:t>
    </dgm:pt>
    <dgm:pt modelId="{07B75500-9C49-4631-B793-9114FBBE794A}" type="pres">
      <dgm:prSet presAssocID="{D391B42F-2E96-4A65-9D15-F995C71D0C45}" presName="child1" presStyleLbl="bgAcc1" presStyleIdx="0" presStyleCnt="4"/>
      <dgm:spPr/>
      <dgm:t>
        <a:bodyPr/>
        <a:lstStyle/>
        <a:p>
          <a:endParaRPr lang="en-GB"/>
        </a:p>
      </dgm:t>
    </dgm:pt>
    <dgm:pt modelId="{BA448AE6-2EFD-477B-B81B-D27507C3CA65}" type="pres">
      <dgm:prSet presAssocID="{D391B42F-2E96-4A65-9D15-F995C71D0C45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23DA9E-90D3-40FD-B29E-E02BAD5B2E91}" type="pres">
      <dgm:prSet presAssocID="{D391B42F-2E96-4A65-9D15-F995C71D0C45}" presName="child2group" presStyleCnt="0"/>
      <dgm:spPr/>
      <dgm:t>
        <a:bodyPr/>
        <a:lstStyle/>
        <a:p>
          <a:endParaRPr lang="en-GB"/>
        </a:p>
      </dgm:t>
    </dgm:pt>
    <dgm:pt modelId="{73626AE5-D982-4E4E-8C3E-1BFEAE4AB87B}" type="pres">
      <dgm:prSet presAssocID="{D391B42F-2E96-4A65-9D15-F995C71D0C45}" presName="child2" presStyleLbl="bgAcc1" presStyleIdx="1" presStyleCnt="4"/>
      <dgm:spPr/>
      <dgm:t>
        <a:bodyPr/>
        <a:lstStyle/>
        <a:p>
          <a:endParaRPr lang="en-GB"/>
        </a:p>
      </dgm:t>
    </dgm:pt>
    <dgm:pt modelId="{68CF6890-6AA4-412A-831F-1A248F10DA9D}" type="pres">
      <dgm:prSet presAssocID="{D391B42F-2E96-4A65-9D15-F995C71D0C45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57A7D4-50C4-4676-B8BB-F91016FB8BA1}" type="pres">
      <dgm:prSet presAssocID="{D391B42F-2E96-4A65-9D15-F995C71D0C45}" presName="child3group" presStyleCnt="0"/>
      <dgm:spPr/>
      <dgm:t>
        <a:bodyPr/>
        <a:lstStyle/>
        <a:p>
          <a:endParaRPr lang="en-GB"/>
        </a:p>
      </dgm:t>
    </dgm:pt>
    <dgm:pt modelId="{07BEB9A1-F003-446D-993E-DF185AD4EDB4}" type="pres">
      <dgm:prSet presAssocID="{D391B42F-2E96-4A65-9D15-F995C71D0C45}" presName="child3" presStyleLbl="bgAcc1" presStyleIdx="2" presStyleCnt="4"/>
      <dgm:spPr/>
      <dgm:t>
        <a:bodyPr/>
        <a:lstStyle/>
        <a:p>
          <a:endParaRPr lang="en-GB"/>
        </a:p>
      </dgm:t>
    </dgm:pt>
    <dgm:pt modelId="{D5CC5AB9-0BBC-43D6-8077-45BA6300B832}" type="pres">
      <dgm:prSet presAssocID="{D391B42F-2E96-4A65-9D15-F995C71D0C45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5E0367-7B07-4545-816E-AC49AD38A577}" type="pres">
      <dgm:prSet presAssocID="{D391B42F-2E96-4A65-9D15-F995C71D0C45}" presName="child4group" presStyleCnt="0"/>
      <dgm:spPr/>
    </dgm:pt>
    <dgm:pt modelId="{1CD432B4-F6D9-4271-86EB-8DB7F063E8E2}" type="pres">
      <dgm:prSet presAssocID="{D391B42F-2E96-4A65-9D15-F995C71D0C45}" presName="child4" presStyleLbl="bgAcc1" presStyleIdx="3" presStyleCnt="4"/>
      <dgm:spPr/>
      <dgm:t>
        <a:bodyPr/>
        <a:lstStyle/>
        <a:p>
          <a:endParaRPr lang="en-GB"/>
        </a:p>
      </dgm:t>
    </dgm:pt>
    <dgm:pt modelId="{F7A2353B-2DD6-43C7-A493-2D8D69AE62FA}" type="pres">
      <dgm:prSet presAssocID="{D391B42F-2E96-4A65-9D15-F995C71D0C45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688408-C708-43F0-9534-33E49A652239}" type="pres">
      <dgm:prSet presAssocID="{D391B42F-2E96-4A65-9D15-F995C71D0C45}" presName="childPlaceholder" presStyleCnt="0"/>
      <dgm:spPr/>
      <dgm:t>
        <a:bodyPr/>
        <a:lstStyle/>
        <a:p>
          <a:endParaRPr lang="en-GB"/>
        </a:p>
      </dgm:t>
    </dgm:pt>
    <dgm:pt modelId="{26CA4798-E5E4-4432-8C0B-A5313FE6F858}" type="pres">
      <dgm:prSet presAssocID="{D391B42F-2E96-4A65-9D15-F995C71D0C45}" presName="circle" presStyleCnt="0"/>
      <dgm:spPr/>
      <dgm:t>
        <a:bodyPr/>
        <a:lstStyle/>
        <a:p>
          <a:endParaRPr lang="en-GB"/>
        </a:p>
      </dgm:t>
    </dgm:pt>
    <dgm:pt modelId="{C64B0AFD-32B7-4E90-B80D-022EA7DF7812}" type="pres">
      <dgm:prSet presAssocID="{D391B42F-2E96-4A65-9D15-F995C71D0C45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572475-B3E4-4DCC-AD70-10A164900051}" type="pres">
      <dgm:prSet presAssocID="{D391B42F-2E96-4A65-9D15-F995C71D0C45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AED418-FE2F-4BEC-945B-17D22DABDA61}" type="pres">
      <dgm:prSet presAssocID="{D391B42F-2E96-4A65-9D15-F995C71D0C45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953788-FF61-416E-BEB8-682156C5E36D}" type="pres">
      <dgm:prSet presAssocID="{D391B42F-2E96-4A65-9D15-F995C71D0C45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0C4687-DC81-4610-A7C1-AB924ACC92F1}" type="pres">
      <dgm:prSet presAssocID="{D391B42F-2E96-4A65-9D15-F995C71D0C45}" presName="quadrantPlaceholder" presStyleCnt="0"/>
      <dgm:spPr/>
      <dgm:t>
        <a:bodyPr/>
        <a:lstStyle/>
        <a:p>
          <a:endParaRPr lang="en-GB"/>
        </a:p>
      </dgm:t>
    </dgm:pt>
    <dgm:pt modelId="{AC06329C-FA58-42FD-93BB-69D3FABD3CF5}" type="pres">
      <dgm:prSet presAssocID="{D391B42F-2E96-4A65-9D15-F995C71D0C45}" presName="center1" presStyleLbl="fgShp" presStyleIdx="0" presStyleCnt="2"/>
      <dgm:spPr/>
      <dgm:t>
        <a:bodyPr/>
        <a:lstStyle/>
        <a:p>
          <a:endParaRPr lang="en-GB"/>
        </a:p>
      </dgm:t>
    </dgm:pt>
    <dgm:pt modelId="{B9A5FC5C-A1DE-4FFC-A257-A86BE8D4B222}" type="pres">
      <dgm:prSet presAssocID="{D391B42F-2E96-4A65-9D15-F995C71D0C45}" presName="center2" presStyleLbl="fgShp" presStyleIdx="1" presStyleCnt="2"/>
      <dgm:spPr/>
      <dgm:t>
        <a:bodyPr/>
        <a:lstStyle/>
        <a:p>
          <a:endParaRPr lang="en-GB"/>
        </a:p>
      </dgm:t>
    </dgm:pt>
  </dgm:ptLst>
  <dgm:cxnLst>
    <dgm:cxn modelId="{F55B1214-9107-4263-A334-981E7484C1A6}" type="presOf" srcId="{56E7406C-7ACA-49A2-A7EE-42133AC32604}" destId="{07BEB9A1-F003-446D-993E-DF185AD4EDB4}" srcOrd="0" destOrd="0" presId="urn:microsoft.com/office/officeart/2005/8/layout/cycle4"/>
    <dgm:cxn modelId="{76376AF5-46EF-463F-A8D5-8DBC65064769}" srcId="{8C943895-1305-4DEE-88AA-E53A4D8F2BE2}" destId="{6E51D0CB-0EE3-408A-92E8-6C1F9B945211}" srcOrd="0" destOrd="0" parTransId="{BEBEDD7A-8BA7-41DA-8BAA-6542BF25D51C}" sibTransId="{D85A53AC-8F7A-46C3-BF91-DBF3911E5779}"/>
    <dgm:cxn modelId="{0AC20E49-B87B-406C-9EB3-59F54F2F1DAF}" srcId="{D391B42F-2E96-4A65-9D15-F995C71D0C45}" destId="{8C943895-1305-4DEE-88AA-E53A4D8F2BE2}" srcOrd="0" destOrd="0" parTransId="{DA603E28-982B-4D43-9403-EF932D885ACC}" sibTransId="{4E3E7F4F-A2F0-4ABE-957E-D0541302BDD3}"/>
    <dgm:cxn modelId="{53D177A3-6170-472F-B0B5-31FCBC60B226}" type="presOf" srcId="{B6D219D5-7159-43CE-BED4-E63FFE35D541}" destId="{1CD432B4-F6D9-4271-86EB-8DB7F063E8E2}" srcOrd="0" destOrd="0" presId="urn:microsoft.com/office/officeart/2005/8/layout/cycle4"/>
    <dgm:cxn modelId="{1767F528-3262-4256-B2BB-2840EE817C09}" srcId="{FC510340-55B4-489C-9DE7-47253BC68340}" destId="{DC5D0AA4-5A7F-438F-B252-CFBAE3A0DAFA}" srcOrd="2" destOrd="0" parTransId="{111678B2-3457-4C98-854D-CB8D3B57E15B}" sibTransId="{14B7816E-8794-413E-89CB-CD93287D12F1}"/>
    <dgm:cxn modelId="{C89161CD-4C29-46E2-A054-6ECC3CCD538D}" type="presOf" srcId="{D391B42F-2E96-4A65-9D15-F995C71D0C45}" destId="{B143ECD2-394D-4025-9090-B23715BE2EFC}" srcOrd="0" destOrd="0" presId="urn:microsoft.com/office/officeart/2005/8/layout/cycle4"/>
    <dgm:cxn modelId="{BD338215-7D33-4BB2-9828-DEF285A8A1FC}" srcId="{7A79B6BB-5576-4644-B768-D7A925091685}" destId="{294C25C1-BF3C-48E4-ADF5-75AAD180C3EA}" srcOrd="1" destOrd="0" parTransId="{F0263496-DE4E-4F42-8B0C-9EA6407EC58F}" sibTransId="{86AD4C12-ADA1-4CBC-9193-AC4BD098ECBC}"/>
    <dgm:cxn modelId="{A973808B-E403-4265-87F6-878FFFA8CA48}" srcId="{B402ECC2-D67C-4C74-8518-97A02E68558B}" destId="{C21C8255-1098-4700-92C6-21BDFF95BD04}" srcOrd="2" destOrd="0" parTransId="{F082839A-A756-4280-B93D-1C53AA2A2669}" sibTransId="{EA0C748B-43EE-4BC0-9CCA-708E35387FA1}"/>
    <dgm:cxn modelId="{9AAB2508-85D0-4096-A493-BE6E380762E6}" srcId="{B402ECC2-D67C-4C74-8518-97A02E68558B}" destId="{F2324F00-249C-41AC-9409-A563F47864C5}" srcOrd="1" destOrd="0" parTransId="{95C1EC4D-E2A0-43AA-B5DA-5F4B3879160D}" sibTransId="{F8EFD363-94B5-406C-8B8F-0D5B49A20A4D}"/>
    <dgm:cxn modelId="{479395FD-EF65-4A51-B55B-A6D38EEEDC8B}" srcId="{FC510340-55B4-489C-9DE7-47253BC68340}" destId="{52B19FEF-3F7F-45DD-860A-A7221BE7046E}" srcOrd="3" destOrd="0" parTransId="{39F8529E-5109-4CEF-AD53-F9EFCCE59A55}" sibTransId="{1EE43B35-08F4-4940-ABE5-59EC9B24DA11}"/>
    <dgm:cxn modelId="{4AF941E4-CA9F-44A8-85C0-0E01BCC0E1FB}" type="presOf" srcId="{7A79B6BB-5576-4644-B768-D7A925091685}" destId="{8CAED418-FE2F-4BEC-945B-17D22DABDA61}" srcOrd="0" destOrd="0" presId="urn:microsoft.com/office/officeart/2005/8/layout/cycle4"/>
    <dgm:cxn modelId="{B83E4DA0-F96C-4E54-B482-BE64E73534EE}" type="presOf" srcId="{350E4EBA-2B42-4FA6-AC47-20E7563DDBD1}" destId="{07B75500-9C49-4631-B793-9114FBBE794A}" srcOrd="0" destOrd="3" presId="urn:microsoft.com/office/officeart/2005/8/layout/cycle4"/>
    <dgm:cxn modelId="{101ABDDF-D8CD-40A4-988A-6D0201F75482}" srcId="{8C943895-1305-4DEE-88AA-E53A4D8F2BE2}" destId="{B5F1A439-E104-4210-8EB9-CE6A68A7FC6E}" srcOrd="1" destOrd="0" parTransId="{6CF9F9C0-4922-4B5D-877C-BA9C62C5731B}" sibTransId="{A0C98924-35C0-4F7B-ADEB-3179E14C4B0D}"/>
    <dgm:cxn modelId="{BCD018B8-521E-4CD5-8933-08BD07B46983}" srcId="{FC510340-55B4-489C-9DE7-47253BC68340}" destId="{EBF036BE-80E8-4497-A324-112E142FF1FB}" srcOrd="0" destOrd="0" parTransId="{C34A8872-5785-435F-88FB-C5BB58732D03}" sibTransId="{83469FEE-C9D0-4B35-A6AA-80230E03550C}"/>
    <dgm:cxn modelId="{6B456670-1C49-40BA-8249-36BBB7699102}" type="presOf" srcId="{DC5D0AA4-5A7F-438F-B252-CFBAE3A0DAFA}" destId="{68CF6890-6AA4-412A-831F-1A248F10DA9D}" srcOrd="1" destOrd="2" presId="urn:microsoft.com/office/officeart/2005/8/layout/cycle4"/>
    <dgm:cxn modelId="{790CA69D-9E18-40B9-833E-2D57A20FD85F}" srcId="{7A79B6BB-5576-4644-B768-D7A925091685}" destId="{BC37B846-ED1F-48B0-A55E-D9ED6A99A321}" srcOrd="2" destOrd="0" parTransId="{D0FB776C-58AF-4B21-B6FA-93711C6683AF}" sibTransId="{274BE91D-63DD-467E-9965-34BF814CFE22}"/>
    <dgm:cxn modelId="{3DE90A00-D88B-4251-AFEE-149FA0E59DA1}" type="presOf" srcId="{52B19FEF-3F7F-45DD-860A-A7221BE7046E}" destId="{68CF6890-6AA4-412A-831F-1A248F10DA9D}" srcOrd="1" destOrd="3" presId="urn:microsoft.com/office/officeart/2005/8/layout/cycle4"/>
    <dgm:cxn modelId="{332A6A4A-716A-4F03-BEEF-DBD463D7D74D}" type="presOf" srcId="{C21C8255-1098-4700-92C6-21BDFF95BD04}" destId="{F7A2353B-2DD6-43C7-A493-2D8D69AE62FA}" srcOrd="1" destOrd="2" presId="urn:microsoft.com/office/officeart/2005/8/layout/cycle4"/>
    <dgm:cxn modelId="{01CB40C4-257B-4B73-AC3D-3BE4EAE0E099}" type="presOf" srcId="{F2324F00-249C-41AC-9409-A563F47864C5}" destId="{1CD432B4-F6D9-4271-86EB-8DB7F063E8E2}" srcOrd="0" destOrd="1" presId="urn:microsoft.com/office/officeart/2005/8/layout/cycle4"/>
    <dgm:cxn modelId="{58235F63-92AD-4842-8EDB-205A641E7FBD}" type="presOf" srcId="{F2324F00-249C-41AC-9409-A563F47864C5}" destId="{F7A2353B-2DD6-43C7-A493-2D8D69AE62FA}" srcOrd="1" destOrd="1" presId="urn:microsoft.com/office/officeart/2005/8/layout/cycle4"/>
    <dgm:cxn modelId="{EF5F569F-CBC3-4A30-B7A6-FA1E15AE1EBB}" type="presOf" srcId="{6E51D0CB-0EE3-408A-92E8-6C1F9B945211}" destId="{07B75500-9C49-4631-B793-9114FBBE794A}" srcOrd="0" destOrd="0" presId="urn:microsoft.com/office/officeart/2005/8/layout/cycle4"/>
    <dgm:cxn modelId="{01C92A55-5E3D-4EAB-80E5-BD491BB0715C}" type="presOf" srcId="{EBF036BE-80E8-4497-A324-112E142FF1FB}" destId="{73626AE5-D982-4E4E-8C3E-1BFEAE4AB87B}" srcOrd="0" destOrd="0" presId="urn:microsoft.com/office/officeart/2005/8/layout/cycle4"/>
    <dgm:cxn modelId="{3F5683FB-2FE1-4831-AC7E-EE52213B0703}" type="presOf" srcId="{6E51D0CB-0EE3-408A-92E8-6C1F9B945211}" destId="{BA448AE6-2EFD-477B-B81B-D27507C3CA65}" srcOrd="1" destOrd="0" presId="urn:microsoft.com/office/officeart/2005/8/layout/cycle4"/>
    <dgm:cxn modelId="{DA64BBAE-A12D-4DDA-B981-4C87AA3C4325}" type="presOf" srcId="{56E7406C-7ACA-49A2-A7EE-42133AC32604}" destId="{D5CC5AB9-0BBC-43D6-8077-45BA6300B832}" srcOrd="1" destOrd="0" presId="urn:microsoft.com/office/officeart/2005/8/layout/cycle4"/>
    <dgm:cxn modelId="{ABCD42FA-3771-41B3-8257-2D9358EA00DD}" type="presOf" srcId="{B5F1A439-E104-4210-8EB9-CE6A68A7FC6E}" destId="{07B75500-9C49-4631-B793-9114FBBE794A}" srcOrd="0" destOrd="1" presId="urn:microsoft.com/office/officeart/2005/8/layout/cycle4"/>
    <dgm:cxn modelId="{0652F4FC-6843-4D64-AA7A-621292C56D3D}" srcId="{B402ECC2-D67C-4C74-8518-97A02E68558B}" destId="{B6D219D5-7159-43CE-BED4-E63FFE35D541}" srcOrd="0" destOrd="0" parTransId="{6A499DBA-21CD-4418-8A7A-C3540F3F99A6}" sibTransId="{25FF8283-9CFE-4B0D-B998-8C8BF5547BA2}"/>
    <dgm:cxn modelId="{65C71377-E8CC-4A6B-BC6D-2F6B26BED5AF}" srcId="{D391B42F-2E96-4A65-9D15-F995C71D0C45}" destId="{7A79B6BB-5576-4644-B768-D7A925091685}" srcOrd="2" destOrd="0" parTransId="{B1DB290E-2C7A-487D-888F-C31DB4362A5C}" sibTransId="{CBDC5E16-D657-4913-8262-E80F02A60DBD}"/>
    <dgm:cxn modelId="{89B67B7B-AA85-48FF-A95B-F1E92EE5231F}" srcId="{D391B42F-2E96-4A65-9D15-F995C71D0C45}" destId="{FC510340-55B4-489C-9DE7-47253BC68340}" srcOrd="1" destOrd="0" parTransId="{09AC209E-0786-4C60-8C7F-EA7CC7E73BAE}" sibTransId="{3C2EFB59-C5D8-4FD7-A9FD-8B89A8E0E5EC}"/>
    <dgm:cxn modelId="{6D867DC5-E9F3-4A3A-B510-B089E4809C07}" type="presOf" srcId="{B402ECC2-D67C-4C74-8518-97A02E68558B}" destId="{B4953788-FF61-416E-BEB8-682156C5E36D}" srcOrd="0" destOrd="0" presId="urn:microsoft.com/office/officeart/2005/8/layout/cycle4"/>
    <dgm:cxn modelId="{819D12D4-89C3-48E1-AA1A-BD79528D9A3B}" type="presOf" srcId="{B6D219D5-7159-43CE-BED4-E63FFE35D541}" destId="{F7A2353B-2DD6-43C7-A493-2D8D69AE62FA}" srcOrd="1" destOrd="0" presId="urn:microsoft.com/office/officeart/2005/8/layout/cycle4"/>
    <dgm:cxn modelId="{8C0A7BF7-7686-4DD4-A1F7-C07288C8E738}" type="presOf" srcId="{C21C8255-1098-4700-92C6-21BDFF95BD04}" destId="{1CD432B4-F6D9-4271-86EB-8DB7F063E8E2}" srcOrd="0" destOrd="2" presId="urn:microsoft.com/office/officeart/2005/8/layout/cycle4"/>
    <dgm:cxn modelId="{5DD0D521-7B79-40EE-9775-EE92D465342A}" type="presOf" srcId="{58E0F113-FF48-4490-BBB0-22F006787BAF}" destId="{07B75500-9C49-4631-B793-9114FBBE794A}" srcOrd="0" destOrd="2" presId="urn:microsoft.com/office/officeart/2005/8/layout/cycle4"/>
    <dgm:cxn modelId="{97CD0488-0018-4614-8016-4E49A317E721}" type="presOf" srcId="{DC5D0AA4-5A7F-438F-B252-CFBAE3A0DAFA}" destId="{73626AE5-D982-4E4E-8C3E-1BFEAE4AB87B}" srcOrd="0" destOrd="2" presId="urn:microsoft.com/office/officeart/2005/8/layout/cycle4"/>
    <dgm:cxn modelId="{C118F341-9F64-4685-B1EB-C518E42BB7FE}" srcId="{8C943895-1305-4DEE-88AA-E53A4D8F2BE2}" destId="{350E4EBA-2B42-4FA6-AC47-20E7563DDBD1}" srcOrd="3" destOrd="0" parTransId="{573FD4E9-61BB-447C-8026-7AFFDEAAB52C}" sibTransId="{FE333082-A88B-47C5-997F-A3EB2524F959}"/>
    <dgm:cxn modelId="{0975170D-6C6C-4EBD-BD9E-53C584600F29}" type="presOf" srcId="{294C25C1-BF3C-48E4-ADF5-75AAD180C3EA}" destId="{07BEB9A1-F003-446D-993E-DF185AD4EDB4}" srcOrd="0" destOrd="1" presId="urn:microsoft.com/office/officeart/2005/8/layout/cycle4"/>
    <dgm:cxn modelId="{14C9AB36-10C5-48B8-9352-23AB37886FD3}" type="presOf" srcId="{EBF036BE-80E8-4497-A324-112E142FF1FB}" destId="{68CF6890-6AA4-412A-831F-1A248F10DA9D}" srcOrd="1" destOrd="0" presId="urn:microsoft.com/office/officeart/2005/8/layout/cycle4"/>
    <dgm:cxn modelId="{35692437-52D6-4EB5-9C44-D45071DF9815}" type="presOf" srcId="{BC37B846-ED1F-48B0-A55E-D9ED6A99A321}" destId="{D5CC5AB9-0BBC-43D6-8077-45BA6300B832}" srcOrd="1" destOrd="2" presId="urn:microsoft.com/office/officeart/2005/8/layout/cycle4"/>
    <dgm:cxn modelId="{50BE0F0A-0E03-401A-8703-C8FD97258272}" srcId="{7A79B6BB-5576-4644-B768-D7A925091685}" destId="{56E7406C-7ACA-49A2-A7EE-42133AC32604}" srcOrd="0" destOrd="0" parTransId="{2883A67F-93DA-4B4B-866C-61D39C73FABB}" sibTransId="{8E3EBF7A-3202-4DB4-9D23-837071713D40}"/>
    <dgm:cxn modelId="{70DA3800-FF82-47BA-8BE5-4001F36C510B}" type="presOf" srcId="{58E0F113-FF48-4490-BBB0-22F006787BAF}" destId="{BA448AE6-2EFD-477B-B81B-D27507C3CA65}" srcOrd="1" destOrd="2" presId="urn:microsoft.com/office/officeart/2005/8/layout/cycle4"/>
    <dgm:cxn modelId="{C8CF178F-F5A3-4A57-A0E0-CA82765EC082}" type="presOf" srcId="{8C943895-1305-4DEE-88AA-E53A4D8F2BE2}" destId="{C64B0AFD-32B7-4E90-B80D-022EA7DF7812}" srcOrd="0" destOrd="0" presId="urn:microsoft.com/office/officeart/2005/8/layout/cycle4"/>
    <dgm:cxn modelId="{041E8523-8063-4D98-81E7-43DE37EB9CF8}" srcId="{8C943895-1305-4DEE-88AA-E53A4D8F2BE2}" destId="{58E0F113-FF48-4490-BBB0-22F006787BAF}" srcOrd="2" destOrd="0" parTransId="{3F0E7149-408D-4AA2-B646-FB14A286CAD1}" sibTransId="{B468853F-2F27-46EF-80B6-458088758136}"/>
    <dgm:cxn modelId="{25A102AD-C6B3-4D54-ABA5-FB98D909FBD1}" type="presOf" srcId="{294C25C1-BF3C-48E4-ADF5-75AAD180C3EA}" destId="{D5CC5AB9-0BBC-43D6-8077-45BA6300B832}" srcOrd="1" destOrd="1" presId="urn:microsoft.com/office/officeart/2005/8/layout/cycle4"/>
    <dgm:cxn modelId="{06AEB9B4-4F54-44F1-831F-CBE1BFFD0743}" srcId="{D391B42F-2E96-4A65-9D15-F995C71D0C45}" destId="{B402ECC2-D67C-4C74-8518-97A02E68558B}" srcOrd="3" destOrd="0" parTransId="{3E4919C0-DC03-4BCF-9E8F-933729E64A81}" sibTransId="{462AD3CB-7ACE-4B3E-81E4-E04D295FA0D6}"/>
    <dgm:cxn modelId="{706FE8D4-08D9-4CB6-B036-D5C3DDDD1703}" type="presOf" srcId="{7A9C32D2-3167-43EF-A41E-893FF559A0C8}" destId="{68CF6890-6AA4-412A-831F-1A248F10DA9D}" srcOrd="1" destOrd="1" presId="urn:microsoft.com/office/officeart/2005/8/layout/cycle4"/>
    <dgm:cxn modelId="{D2BECA15-059A-48E7-8E6C-F641DB1814CB}" type="presOf" srcId="{52B19FEF-3F7F-45DD-860A-A7221BE7046E}" destId="{73626AE5-D982-4E4E-8C3E-1BFEAE4AB87B}" srcOrd="0" destOrd="3" presId="urn:microsoft.com/office/officeart/2005/8/layout/cycle4"/>
    <dgm:cxn modelId="{0FB60D88-E5E3-4910-B8C0-7F4CABDABE0C}" srcId="{FC510340-55B4-489C-9DE7-47253BC68340}" destId="{7A9C32D2-3167-43EF-A41E-893FF559A0C8}" srcOrd="1" destOrd="0" parTransId="{5BA4F77C-4DE0-477C-8859-1DA67B988CFA}" sibTransId="{C86E6B4D-0ED8-4DA3-96BE-EB356A6D1FBC}"/>
    <dgm:cxn modelId="{DFA1C740-5D88-463C-85E7-E4F62CD4A914}" type="presOf" srcId="{7A9C32D2-3167-43EF-A41E-893FF559A0C8}" destId="{73626AE5-D982-4E4E-8C3E-1BFEAE4AB87B}" srcOrd="0" destOrd="1" presId="urn:microsoft.com/office/officeart/2005/8/layout/cycle4"/>
    <dgm:cxn modelId="{32CBE19E-E8BD-4232-B9DA-572BE99ACEB9}" type="presOf" srcId="{350E4EBA-2B42-4FA6-AC47-20E7563DDBD1}" destId="{BA448AE6-2EFD-477B-B81B-D27507C3CA65}" srcOrd="1" destOrd="3" presId="urn:microsoft.com/office/officeart/2005/8/layout/cycle4"/>
    <dgm:cxn modelId="{7F1D78A3-E563-446E-9C6B-CD7D0AECF8B4}" type="presOf" srcId="{FC510340-55B4-489C-9DE7-47253BC68340}" destId="{43572475-B3E4-4DCC-AD70-10A164900051}" srcOrd="0" destOrd="0" presId="urn:microsoft.com/office/officeart/2005/8/layout/cycle4"/>
    <dgm:cxn modelId="{4A80F427-304F-44DE-A22B-0F6CD58DF4A1}" type="presOf" srcId="{BC37B846-ED1F-48B0-A55E-D9ED6A99A321}" destId="{07BEB9A1-F003-446D-993E-DF185AD4EDB4}" srcOrd="0" destOrd="2" presId="urn:microsoft.com/office/officeart/2005/8/layout/cycle4"/>
    <dgm:cxn modelId="{1EADBD66-7437-4D7E-A0FE-0C8ACF638FD7}" type="presOf" srcId="{B5F1A439-E104-4210-8EB9-CE6A68A7FC6E}" destId="{BA448AE6-2EFD-477B-B81B-D27507C3CA65}" srcOrd="1" destOrd="1" presId="urn:microsoft.com/office/officeart/2005/8/layout/cycle4"/>
    <dgm:cxn modelId="{67F994B2-7C3C-4982-95AD-CB78D2406E06}" type="presParOf" srcId="{B143ECD2-394D-4025-9090-B23715BE2EFC}" destId="{DB044F50-CDAD-4F31-81CD-4C88CCE69FF1}" srcOrd="0" destOrd="0" presId="urn:microsoft.com/office/officeart/2005/8/layout/cycle4"/>
    <dgm:cxn modelId="{BD0B2877-36B0-40A3-B3B3-41C6BFD1E56A}" type="presParOf" srcId="{DB044F50-CDAD-4F31-81CD-4C88CCE69FF1}" destId="{F75B96F9-C82A-4785-B29C-F7D83B6BE90F}" srcOrd="0" destOrd="0" presId="urn:microsoft.com/office/officeart/2005/8/layout/cycle4"/>
    <dgm:cxn modelId="{DA253815-DACA-4B9F-9971-D74B4BDE040E}" type="presParOf" srcId="{F75B96F9-C82A-4785-B29C-F7D83B6BE90F}" destId="{07B75500-9C49-4631-B793-9114FBBE794A}" srcOrd="0" destOrd="0" presId="urn:microsoft.com/office/officeart/2005/8/layout/cycle4"/>
    <dgm:cxn modelId="{AB9D5469-DDC0-4BA4-B1A0-961044B866A6}" type="presParOf" srcId="{F75B96F9-C82A-4785-B29C-F7D83B6BE90F}" destId="{BA448AE6-2EFD-477B-B81B-D27507C3CA65}" srcOrd="1" destOrd="0" presId="urn:microsoft.com/office/officeart/2005/8/layout/cycle4"/>
    <dgm:cxn modelId="{7596F1F8-603D-4757-BDB1-D323BB3B6C57}" type="presParOf" srcId="{DB044F50-CDAD-4F31-81CD-4C88CCE69FF1}" destId="{9823DA9E-90D3-40FD-B29E-E02BAD5B2E91}" srcOrd="1" destOrd="0" presId="urn:microsoft.com/office/officeart/2005/8/layout/cycle4"/>
    <dgm:cxn modelId="{8EFE8D6E-5264-4A3A-8FA2-DA0487E82656}" type="presParOf" srcId="{9823DA9E-90D3-40FD-B29E-E02BAD5B2E91}" destId="{73626AE5-D982-4E4E-8C3E-1BFEAE4AB87B}" srcOrd="0" destOrd="0" presId="urn:microsoft.com/office/officeart/2005/8/layout/cycle4"/>
    <dgm:cxn modelId="{FBF53CB2-26AD-4C7C-BF76-901EC6BF2434}" type="presParOf" srcId="{9823DA9E-90D3-40FD-B29E-E02BAD5B2E91}" destId="{68CF6890-6AA4-412A-831F-1A248F10DA9D}" srcOrd="1" destOrd="0" presId="urn:microsoft.com/office/officeart/2005/8/layout/cycle4"/>
    <dgm:cxn modelId="{52E3B81C-3A66-4FEB-8959-A252A95F895B}" type="presParOf" srcId="{DB044F50-CDAD-4F31-81CD-4C88CCE69FF1}" destId="{4657A7D4-50C4-4676-B8BB-F91016FB8BA1}" srcOrd="2" destOrd="0" presId="urn:microsoft.com/office/officeart/2005/8/layout/cycle4"/>
    <dgm:cxn modelId="{5EC96261-6F24-48B3-B146-1277149386B2}" type="presParOf" srcId="{4657A7D4-50C4-4676-B8BB-F91016FB8BA1}" destId="{07BEB9A1-F003-446D-993E-DF185AD4EDB4}" srcOrd="0" destOrd="0" presId="urn:microsoft.com/office/officeart/2005/8/layout/cycle4"/>
    <dgm:cxn modelId="{4626A82C-85FB-4754-94BF-3AD4AEEDF8F6}" type="presParOf" srcId="{4657A7D4-50C4-4676-B8BB-F91016FB8BA1}" destId="{D5CC5AB9-0BBC-43D6-8077-45BA6300B832}" srcOrd="1" destOrd="0" presId="urn:microsoft.com/office/officeart/2005/8/layout/cycle4"/>
    <dgm:cxn modelId="{F846B98B-0822-4FA9-B5FF-6734A166A30D}" type="presParOf" srcId="{DB044F50-CDAD-4F31-81CD-4C88CCE69FF1}" destId="{965E0367-7B07-4545-816E-AC49AD38A577}" srcOrd="3" destOrd="0" presId="urn:microsoft.com/office/officeart/2005/8/layout/cycle4"/>
    <dgm:cxn modelId="{CD7030CA-1D01-4086-95BA-02AE8E53A6C4}" type="presParOf" srcId="{965E0367-7B07-4545-816E-AC49AD38A577}" destId="{1CD432B4-F6D9-4271-86EB-8DB7F063E8E2}" srcOrd="0" destOrd="0" presId="urn:microsoft.com/office/officeart/2005/8/layout/cycle4"/>
    <dgm:cxn modelId="{4E360F99-3876-4E63-96EF-092F1EC7DCDB}" type="presParOf" srcId="{965E0367-7B07-4545-816E-AC49AD38A577}" destId="{F7A2353B-2DD6-43C7-A493-2D8D69AE62FA}" srcOrd="1" destOrd="0" presId="urn:microsoft.com/office/officeart/2005/8/layout/cycle4"/>
    <dgm:cxn modelId="{B9D34693-813E-4407-9B52-83B9942146C4}" type="presParOf" srcId="{DB044F50-CDAD-4F31-81CD-4C88CCE69FF1}" destId="{ED688408-C708-43F0-9534-33E49A652239}" srcOrd="4" destOrd="0" presId="urn:microsoft.com/office/officeart/2005/8/layout/cycle4"/>
    <dgm:cxn modelId="{64FBFEE4-4029-43BC-ADD3-A188ED5C9D5B}" type="presParOf" srcId="{B143ECD2-394D-4025-9090-B23715BE2EFC}" destId="{26CA4798-E5E4-4432-8C0B-A5313FE6F858}" srcOrd="1" destOrd="0" presId="urn:microsoft.com/office/officeart/2005/8/layout/cycle4"/>
    <dgm:cxn modelId="{FE0BC036-F678-4F7C-BFA1-46968DA24E89}" type="presParOf" srcId="{26CA4798-E5E4-4432-8C0B-A5313FE6F858}" destId="{C64B0AFD-32B7-4E90-B80D-022EA7DF7812}" srcOrd="0" destOrd="0" presId="urn:microsoft.com/office/officeart/2005/8/layout/cycle4"/>
    <dgm:cxn modelId="{D3192A94-1393-4527-8C48-507451748569}" type="presParOf" srcId="{26CA4798-E5E4-4432-8C0B-A5313FE6F858}" destId="{43572475-B3E4-4DCC-AD70-10A164900051}" srcOrd="1" destOrd="0" presId="urn:microsoft.com/office/officeart/2005/8/layout/cycle4"/>
    <dgm:cxn modelId="{07AF5BC3-D930-45CD-9FD9-7EA590D5181D}" type="presParOf" srcId="{26CA4798-E5E4-4432-8C0B-A5313FE6F858}" destId="{8CAED418-FE2F-4BEC-945B-17D22DABDA61}" srcOrd="2" destOrd="0" presId="urn:microsoft.com/office/officeart/2005/8/layout/cycle4"/>
    <dgm:cxn modelId="{4E543707-EF6A-44B3-BEB7-40E29C201D14}" type="presParOf" srcId="{26CA4798-E5E4-4432-8C0B-A5313FE6F858}" destId="{B4953788-FF61-416E-BEB8-682156C5E36D}" srcOrd="3" destOrd="0" presId="urn:microsoft.com/office/officeart/2005/8/layout/cycle4"/>
    <dgm:cxn modelId="{6BA0775C-9E03-40BA-AA92-B09AC8467E46}" type="presParOf" srcId="{26CA4798-E5E4-4432-8C0B-A5313FE6F858}" destId="{C30C4687-DC81-4610-A7C1-AB924ACC92F1}" srcOrd="4" destOrd="0" presId="urn:microsoft.com/office/officeart/2005/8/layout/cycle4"/>
    <dgm:cxn modelId="{ADF99148-A675-48E0-A6E5-190C17246154}" type="presParOf" srcId="{B143ECD2-394D-4025-9090-B23715BE2EFC}" destId="{AC06329C-FA58-42FD-93BB-69D3FABD3CF5}" srcOrd="2" destOrd="0" presId="urn:microsoft.com/office/officeart/2005/8/layout/cycle4"/>
    <dgm:cxn modelId="{549B834B-FB48-4871-A9E0-2C8E2D83F243}" type="presParOf" srcId="{B143ECD2-394D-4025-9090-B23715BE2EFC}" destId="{B9A5FC5C-A1DE-4FFC-A257-A86BE8D4B22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245D3F-9459-4E76-B946-B6E75FEAF391}">
      <dsp:nvSpPr>
        <dsp:cNvPr id="0" name=""/>
        <dsp:cNvSpPr/>
      </dsp:nvSpPr>
      <dsp:spPr>
        <a:xfrm>
          <a:off x="0" y="0"/>
          <a:ext cx="2076992" cy="11731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000" kern="1200" dirty="0" smtClean="0"/>
            <a:t>المشروع أ أفضل من المشروع ب</a:t>
          </a:r>
          <a:endParaRPr lang="en-GB" sz="2000" kern="1200" dirty="0"/>
        </a:p>
      </dsp:txBody>
      <dsp:txXfrm>
        <a:off x="0" y="0"/>
        <a:ext cx="2076992" cy="1173162"/>
      </dsp:txXfrm>
    </dsp:sp>
    <dsp:sp modelId="{C73E58C5-5B7C-4872-9CD9-758E4C3F28A4}">
      <dsp:nvSpPr>
        <dsp:cNvPr id="0" name=""/>
        <dsp:cNvSpPr/>
      </dsp:nvSpPr>
      <dsp:spPr>
        <a:xfrm rot="5400000">
          <a:off x="818528" y="1202491"/>
          <a:ext cx="439935" cy="5279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 rot="5400000">
        <a:off x="818528" y="1202491"/>
        <a:ext cx="439935" cy="527923"/>
      </dsp:txXfrm>
    </dsp:sp>
    <dsp:sp modelId="{C5A1AE8D-A445-4011-A559-755C71BDDDB9}">
      <dsp:nvSpPr>
        <dsp:cNvPr id="0" name=""/>
        <dsp:cNvSpPr/>
      </dsp:nvSpPr>
      <dsp:spPr>
        <a:xfrm>
          <a:off x="0" y="1759743"/>
          <a:ext cx="2076992" cy="11731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98655"/>
                <a:satOff val="20902"/>
                <a:lumOff val="2280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8655"/>
                <a:satOff val="20902"/>
                <a:lumOff val="2280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8655"/>
                <a:satOff val="20902"/>
                <a:lumOff val="228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000" kern="1200" dirty="0" smtClean="0"/>
            <a:t>المشروع ب أفضل من المشروع ج</a:t>
          </a:r>
          <a:endParaRPr lang="en-GB" sz="2000" kern="1200" dirty="0"/>
        </a:p>
      </dsp:txBody>
      <dsp:txXfrm>
        <a:off x="0" y="1759743"/>
        <a:ext cx="2076992" cy="1173162"/>
      </dsp:txXfrm>
    </dsp:sp>
    <dsp:sp modelId="{692509BD-7D10-4BCE-B3DC-50A1E3984859}">
      <dsp:nvSpPr>
        <dsp:cNvPr id="0" name=""/>
        <dsp:cNvSpPr/>
      </dsp:nvSpPr>
      <dsp:spPr>
        <a:xfrm rot="5400000">
          <a:off x="818528" y="2962235"/>
          <a:ext cx="439935" cy="5279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59160"/>
                <a:satOff val="4188"/>
                <a:lumOff val="1936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59160"/>
                <a:satOff val="4188"/>
                <a:lumOff val="1936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59160"/>
                <a:satOff val="4188"/>
                <a:lumOff val="193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 rot="5400000">
        <a:off x="818528" y="2962235"/>
        <a:ext cx="439935" cy="527923"/>
      </dsp:txXfrm>
    </dsp:sp>
    <dsp:sp modelId="{5730FE55-6F1F-49C1-B998-DACB80059EB9}">
      <dsp:nvSpPr>
        <dsp:cNvPr id="0" name=""/>
        <dsp:cNvSpPr/>
      </dsp:nvSpPr>
      <dsp:spPr>
        <a:xfrm>
          <a:off x="0" y="3519487"/>
          <a:ext cx="2076992" cy="11731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98655"/>
                <a:satOff val="20902"/>
                <a:lumOff val="2280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8655"/>
                <a:satOff val="20902"/>
                <a:lumOff val="2280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8655"/>
                <a:satOff val="20902"/>
                <a:lumOff val="228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000" kern="1200" dirty="0" smtClean="0"/>
            <a:t>كيفية الاختيار ما بين المشروعين أ و ب</a:t>
          </a:r>
          <a:endParaRPr lang="en-GB" sz="2000" kern="1200" dirty="0"/>
        </a:p>
      </dsp:txBody>
      <dsp:txXfrm>
        <a:off x="0" y="3519487"/>
        <a:ext cx="2076992" cy="11731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5492D5-478C-407F-9B72-1138506EBE03}">
      <dsp:nvSpPr>
        <dsp:cNvPr id="0" name=""/>
        <dsp:cNvSpPr/>
      </dsp:nvSpPr>
      <dsp:spPr>
        <a:xfrm>
          <a:off x="0" y="394730"/>
          <a:ext cx="3576609" cy="723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800" kern="1200" dirty="0" smtClean="0"/>
            <a:t>السؤال الأساسي</a:t>
          </a:r>
          <a:endParaRPr lang="en-GB" sz="2800" kern="1200" dirty="0"/>
        </a:p>
      </dsp:txBody>
      <dsp:txXfrm>
        <a:off x="0" y="394730"/>
        <a:ext cx="3576609" cy="723825"/>
      </dsp:txXfrm>
    </dsp:sp>
    <dsp:sp modelId="{30739736-A037-453A-BD80-7E95137AE6DD}">
      <dsp:nvSpPr>
        <dsp:cNvPr id="0" name=""/>
        <dsp:cNvSpPr/>
      </dsp:nvSpPr>
      <dsp:spPr>
        <a:xfrm>
          <a:off x="0" y="1118556"/>
          <a:ext cx="3576609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557" tIns="22860" rIns="128016" bIns="2286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LB" sz="1800" kern="1200" dirty="0" smtClean="0"/>
            <a:t>كم تبلغ قيمة رأس المال الواجب الاحتياط به لكي تتمكَّن شركة التأمين من أخذ خطر معَّين على عاتقها؟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800" kern="1200" dirty="0"/>
        </a:p>
      </dsp:txBody>
      <dsp:txXfrm>
        <a:off x="0" y="1118556"/>
        <a:ext cx="3576609" cy="1345500"/>
      </dsp:txXfrm>
    </dsp:sp>
    <dsp:sp modelId="{A62EA62B-BF7B-40BF-8752-2A62FA668A82}">
      <dsp:nvSpPr>
        <dsp:cNvPr id="0" name=""/>
        <dsp:cNvSpPr/>
      </dsp:nvSpPr>
      <dsp:spPr>
        <a:xfrm>
          <a:off x="0" y="2464056"/>
          <a:ext cx="3576609" cy="723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800" kern="1200" dirty="0" smtClean="0"/>
            <a:t>المقاربة</a:t>
          </a:r>
          <a:endParaRPr lang="en-GB" sz="2800" kern="1200" dirty="0"/>
        </a:p>
      </dsp:txBody>
      <dsp:txXfrm>
        <a:off x="0" y="2464056"/>
        <a:ext cx="3576609" cy="723825"/>
      </dsp:txXfrm>
    </dsp:sp>
    <dsp:sp modelId="{A5D046B6-019D-44FC-BE0C-6F27917A92A1}">
      <dsp:nvSpPr>
        <dsp:cNvPr id="0" name=""/>
        <dsp:cNvSpPr/>
      </dsp:nvSpPr>
      <dsp:spPr>
        <a:xfrm>
          <a:off x="0" y="3187881"/>
          <a:ext cx="3576609" cy="1110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557" tIns="22860" rIns="128016" bIns="2286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LB" sz="1800" kern="1200" dirty="0" smtClean="0"/>
            <a:t>تحديد العوامل المؤثرة على الخطر وتحليلها</a:t>
          </a:r>
          <a:endParaRPr lang="en-GB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LB" sz="1800" kern="1200" dirty="0" smtClean="0"/>
            <a:t>وضع النماذج الحسابية التي تسمح باستشراف المخاطر وقياسها</a:t>
          </a:r>
          <a:endParaRPr lang="en-GB" sz="1800" kern="1200" dirty="0"/>
        </a:p>
      </dsp:txBody>
      <dsp:txXfrm>
        <a:off x="0" y="3187881"/>
        <a:ext cx="3576609" cy="11100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99F198-7D66-4FEC-A092-8D9E5F463EFF}">
      <dsp:nvSpPr>
        <dsp:cNvPr id="0" name=""/>
        <dsp:cNvSpPr/>
      </dsp:nvSpPr>
      <dsp:spPr>
        <a:xfrm>
          <a:off x="6184707" y="1338077"/>
          <a:ext cx="2337071" cy="1927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800" kern="1200" dirty="0" smtClean="0"/>
            <a:t>تسعير المنتجات التأمينية بما يتناسب مع المخاطر</a:t>
          </a:r>
          <a:endParaRPr lang="en-GB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800" kern="1200" dirty="0" smtClean="0"/>
            <a:t>تقدير نمو قيمة المحفظة</a:t>
          </a:r>
          <a:endParaRPr lang="en-GB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800" kern="1200" dirty="0" smtClean="0"/>
            <a:t>استشراف الحاجات بالنسبة لرأس المال المطلوب</a:t>
          </a:r>
          <a:endParaRPr lang="en-GB" sz="1800" kern="1200" dirty="0"/>
        </a:p>
      </dsp:txBody>
      <dsp:txXfrm>
        <a:off x="6184707" y="1338077"/>
        <a:ext cx="2337071" cy="1514539"/>
      </dsp:txXfrm>
    </dsp:sp>
    <dsp:sp modelId="{01482338-7186-42CD-B624-57C0D111DA20}">
      <dsp:nvSpPr>
        <dsp:cNvPr id="0" name=""/>
        <dsp:cNvSpPr/>
      </dsp:nvSpPr>
      <dsp:spPr>
        <a:xfrm>
          <a:off x="4967963" y="2067419"/>
          <a:ext cx="2212087" cy="2212087"/>
        </a:xfrm>
        <a:prstGeom prst="circularArrow">
          <a:avLst>
            <a:gd name="adj1" fmla="val 3458"/>
            <a:gd name="adj2" fmla="val 428584"/>
            <a:gd name="adj3" fmla="val 8595905"/>
            <a:gd name="adj4" fmla="val 1775511"/>
            <a:gd name="adj5" fmla="val 40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DD772-D190-4C57-B837-361F993BF5B9}">
      <dsp:nvSpPr>
        <dsp:cNvPr id="0" name=""/>
        <dsp:cNvSpPr/>
      </dsp:nvSpPr>
      <dsp:spPr>
        <a:xfrm>
          <a:off x="5925032" y="2852616"/>
          <a:ext cx="2077397" cy="826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600" kern="1200" dirty="0" smtClean="0"/>
            <a:t>التخطيط الاستراتيجي</a:t>
          </a:r>
          <a:endParaRPr lang="en-GB" sz="2600" kern="1200" dirty="0"/>
        </a:p>
      </dsp:txBody>
      <dsp:txXfrm>
        <a:off x="5925032" y="2852616"/>
        <a:ext cx="2077397" cy="826112"/>
      </dsp:txXfrm>
    </dsp:sp>
    <dsp:sp modelId="{25558ECD-4D31-4603-B939-D29E263C04BF}">
      <dsp:nvSpPr>
        <dsp:cNvPr id="0" name=""/>
        <dsp:cNvSpPr/>
      </dsp:nvSpPr>
      <dsp:spPr>
        <a:xfrm>
          <a:off x="3223738" y="1338077"/>
          <a:ext cx="2337071" cy="1927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800" kern="1200" dirty="0" smtClean="0"/>
            <a:t>الانتاجية الفعلية</a:t>
          </a:r>
          <a:endParaRPr lang="en-GB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800" kern="1200" dirty="0" smtClean="0"/>
            <a:t>مكافأة مواقع الربحية الفعلية</a:t>
          </a:r>
          <a:endParaRPr lang="en-GB" sz="1800" kern="1200" dirty="0"/>
        </a:p>
      </dsp:txBody>
      <dsp:txXfrm>
        <a:off x="3223738" y="1751133"/>
        <a:ext cx="2337071" cy="1514539"/>
      </dsp:txXfrm>
    </dsp:sp>
    <dsp:sp modelId="{96AD8E19-34DD-447D-99C4-94C35A1B723A}">
      <dsp:nvSpPr>
        <dsp:cNvPr id="0" name=""/>
        <dsp:cNvSpPr/>
      </dsp:nvSpPr>
      <dsp:spPr>
        <a:xfrm>
          <a:off x="1448694" y="173084"/>
          <a:ext cx="2809338" cy="2809338"/>
        </a:xfrm>
        <a:prstGeom prst="leftCircularArrow">
          <a:avLst>
            <a:gd name="adj1" fmla="val 2723"/>
            <a:gd name="adj2" fmla="val 331671"/>
            <a:gd name="adj3" fmla="val 12907182"/>
            <a:gd name="adj4" fmla="val 19824489"/>
            <a:gd name="adj5" fmla="val 317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72917-EC95-4850-A858-8078BB9DEF2D}">
      <dsp:nvSpPr>
        <dsp:cNvPr id="0" name=""/>
        <dsp:cNvSpPr/>
      </dsp:nvSpPr>
      <dsp:spPr>
        <a:xfrm>
          <a:off x="2964064" y="925021"/>
          <a:ext cx="2077397" cy="826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600" kern="1200" dirty="0" smtClean="0"/>
            <a:t>تحليل الانتاجية</a:t>
          </a:r>
          <a:endParaRPr lang="en-GB" sz="2600" kern="1200" dirty="0"/>
        </a:p>
      </dsp:txBody>
      <dsp:txXfrm>
        <a:off x="2964064" y="925021"/>
        <a:ext cx="2077397" cy="826112"/>
      </dsp:txXfrm>
    </dsp:sp>
    <dsp:sp modelId="{65E7548B-2035-4EC2-80E7-30BD6B1CE093}">
      <dsp:nvSpPr>
        <dsp:cNvPr id="0" name=""/>
        <dsp:cNvSpPr/>
      </dsp:nvSpPr>
      <dsp:spPr>
        <a:xfrm>
          <a:off x="262770" y="1338077"/>
          <a:ext cx="2337071" cy="1927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800" kern="1200" dirty="0" smtClean="0"/>
            <a:t>تحديد المسؤولية في اتخاذ القرارات بالنسبة لما يترتَّب عليها</a:t>
          </a:r>
          <a:endParaRPr lang="en-GB" sz="1800" kern="1200" dirty="0"/>
        </a:p>
      </dsp:txBody>
      <dsp:txXfrm>
        <a:off x="262770" y="1338077"/>
        <a:ext cx="2337071" cy="1514539"/>
      </dsp:txXfrm>
    </dsp:sp>
    <dsp:sp modelId="{3AD1B9F0-BA78-42C2-B388-E15EB0156F81}">
      <dsp:nvSpPr>
        <dsp:cNvPr id="0" name=""/>
        <dsp:cNvSpPr/>
      </dsp:nvSpPr>
      <dsp:spPr>
        <a:xfrm>
          <a:off x="3095" y="2852616"/>
          <a:ext cx="2077397" cy="826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600" kern="1200" dirty="0" smtClean="0"/>
            <a:t>الحوكمة</a:t>
          </a:r>
          <a:endParaRPr lang="en-GB" sz="2600" kern="1200" dirty="0"/>
        </a:p>
      </dsp:txBody>
      <dsp:txXfrm>
        <a:off x="3095" y="2852616"/>
        <a:ext cx="2077397" cy="8261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BEB9A1-F003-446D-993E-DF185AD4EDB4}">
      <dsp:nvSpPr>
        <dsp:cNvPr id="0" name=""/>
        <dsp:cNvSpPr/>
      </dsp:nvSpPr>
      <dsp:spPr>
        <a:xfrm>
          <a:off x="4980622" y="3130549"/>
          <a:ext cx="2274252" cy="147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خبرات إدارية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خبرات قانونية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خبرات معلوماتية</a:t>
          </a:r>
          <a:endParaRPr lang="en-GB" sz="1600" kern="1200" dirty="0"/>
        </a:p>
      </dsp:txBody>
      <dsp:txXfrm>
        <a:off x="5662898" y="3498849"/>
        <a:ext cx="1591976" cy="1104900"/>
      </dsp:txXfrm>
    </dsp:sp>
    <dsp:sp modelId="{1CD432B4-F6D9-4271-86EB-8DB7F063E8E2}">
      <dsp:nvSpPr>
        <dsp:cNvPr id="0" name=""/>
        <dsp:cNvSpPr/>
      </dsp:nvSpPr>
      <dsp:spPr>
        <a:xfrm>
          <a:off x="1270000" y="3130549"/>
          <a:ext cx="2274252" cy="147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خبراء استثمار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خبراء أكتواريون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خبراء محاسبون</a:t>
          </a:r>
        </a:p>
      </dsp:txBody>
      <dsp:txXfrm>
        <a:off x="1270000" y="3498849"/>
        <a:ext cx="1591976" cy="1104900"/>
      </dsp:txXfrm>
    </dsp:sp>
    <dsp:sp modelId="{73626AE5-D982-4E4E-8C3E-1BFEAE4AB87B}">
      <dsp:nvSpPr>
        <dsp:cNvPr id="0" name=""/>
        <dsp:cNvSpPr/>
      </dsp:nvSpPr>
      <dsp:spPr>
        <a:xfrm>
          <a:off x="4980622" y="0"/>
          <a:ext cx="2274252" cy="147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خبرات تأمينية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اكتتاب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مطالبات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إعادة تأمين</a:t>
          </a:r>
          <a:endParaRPr lang="en-GB" sz="1600" kern="1200" dirty="0"/>
        </a:p>
      </dsp:txBody>
      <dsp:txXfrm>
        <a:off x="5662898" y="0"/>
        <a:ext cx="1591976" cy="1104900"/>
      </dsp:txXfrm>
    </dsp:sp>
    <dsp:sp modelId="{07B75500-9C49-4631-B793-9114FBBE794A}">
      <dsp:nvSpPr>
        <dsp:cNvPr id="0" name=""/>
        <dsp:cNvSpPr/>
      </dsp:nvSpPr>
      <dsp:spPr>
        <a:xfrm>
          <a:off x="1270000" y="0"/>
          <a:ext cx="2274252" cy="147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اقتصاديون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خبراء استثمار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خبراء أكتواريون</a:t>
          </a:r>
          <a:endParaRPr lang="en-GB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LB" sz="1600" kern="1200" dirty="0" smtClean="0"/>
            <a:t>خبراء محاسبون</a:t>
          </a:r>
          <a:endParaRPr lang="en-GB" sz="1600" kern="1200" dirty="0"/>
        </a:p>
      </dsp:txBody>
      <dsp:txXfrm>
        <a:off x="1270000" y="0"/>
        <a:ext cx="1591976" cy="1104900"/>
      </dsp:txXfrm>
    </dsp:sp>
    <dsp:sp modelId="{C64B0AFD-32B7-4E90-B80D-022EA7DF7812}">
      <dsp:nvSpPr>
        <dsp:cNvPr id="0" name=""/>
        <dsp:cNvSpPr/>
      </dsp:nvSpPr>
      <dsp:spPr>
        <a:xfrm>
          <a:off x="2222976" y="262413"/>
          <a:ext cx="1993423" cy="199342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400" kern="1200" dirty="0" smtClean="0"/>
            <a:t>التحليل والتقرير</a:t>
          </a:r>
          <a:endParaRPr lang="en-GB" sz="2400" kern="1200" dirty="0"/>
        </a:p>
      </dsp:txBody>
      <dsp:txXfrm>
        <a:off x="2222976" y="262413"/>
        <a:ext cx="1993423" cy="1993423"/>
      </dsp:txXfrm>
    </dsp:sp>
    <dsp:sp modelId="{43572475-B3E4-4DCC-AD70-10A164900051}">
      <dsp:nvSpPr>
        <dsp:cNvPr id="0" name=""/>
        <dsp:cNvSpPr/>
      </dsp:nvSpPr>
      <dsp:spPr>
        <a:xfrm rot="5400000">
          <a:off x="4308475" y="262413"/>
          <a:ext cx="1993423" cy="199342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400" kern="1200" dirty="0" smtClean="0"/>
            <a:t>عمليات التأمين</a:t>
          </a:r>
          <a:endParaRPr lang="en-GB" sz="2400" kern="1200" dirty="0"/>
        </a:p>
      </dsp:txBody>
      <dsp:txXfrm rot="5400000">
        <a:off x="4308475" y="262413"/>
        <a:ext cx="1993423" cy="1993423"/>
      </dsp:txXfrm>
    </dsp:sp>
    <dsp:sp modelId="{8CAED418-FE2F-4BEC-945B-17D22DABDA61}">
      <dsp:nvSpPr>
        <dsp:cNvPr id="0" name=""/>
        <dsp:cNvSpPr/>
      </dsp:nvSpPr>
      <dsp:spPr>
        <a:xfrm rot="10800000">
          <a:off x="4308475" y="2347912"/>
          <a:ext cx="1993423" cy="199342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400" kern="1200" dirty="0" smtClean="0"/>
            <a:t>الحوكمة والالتزام</a:t>
          </a:r>
          <a:endParaRPr lang="en-GB" sz="2400" kern="1200" dirty="0"/>
        </a:p>
      </dsp:txBody>
      <dsp:txXfrm rot="10800000">
        <a:off x="4308475" y="2347912"/>
        <a:ext cx="1993423" cy="1993423"/>
      </dsp:txXfrm>
    </dsp:sp>
    <dsp:sp modelId="{B4953788-FF61-416E-BEB8-682156C5E36D}">
      <dsp:nvSpPr>
        <dsp:cNvPr id="0" name=""/>
        <dsp:cNvSpPr/>
      </dsp:nvSpPr>
      <dsp:spPr>
        <a:xfrm rot="16200000">
          <a:off x="2222976" y="2347912"/>
          <a:ext cx="1993423" cy="199342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LB" sz="2400" kern="1200" dirty="0" smtClean="0"/>
            <a:t>عمليات الاستثمار</a:t>
          </a:r>
        </a:p>
      </dsp:txBody>
      <dsp:txXfrm rot="16200000">
        <a:off x="2222976" y="2347912"/>
        <a:ext cx="1993423" cy="1993423"/>
      </dsp:txXfrm>
    </dsp:sp>
    <dsp:sp modelId="{AC06329C-FA58-42FD-93BB-69D3FABD3CF5}">
      <dsp:nvSpPr>
        <dsp:cNvPr id="0" name=""/>
        <dsp:cNvSpPr/>
      </dsp:nvSpPr>
      <dsp:spPr>
        <a:xfrm>
          <a:off x="3918307" y="1887537"/>
          <a:ext cx="688260" cy="59848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9A5FC5C-A1DE-4FFC-A257-A86BE8D4B222}">
      <dsp:nvSpPr>
        <dsp:cNvPr id="0" name=""/>
        <dsp:cNvSpPr/>
      </dsp:nvSpPr>
      <dsp:spPr>
        <a:xfrm rot="10800000">
          <a:off x="3918307" y="2117724"/>
          <a:ext cx="688260" cy="59848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t" anchorCtr="0" compatLnSpc="1">
            <a:prstTxWarp prst="textNoShape">
              <a:avLst/>
            </a:prstTxWarp>
          </a:bodyPr>
          <a:lstStyle>
            <a:lvl1pPr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845" y="0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t" anchorCtr="0" compatLnSpc="1">
            <a:prstTxWarp prst="textNoShape">
              <a:avLst/>
            </a:prstTxWarp>
          </a:bodyPr>
          <a:lstStyle>
            <a:lvl1pPr algn="r"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Date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7119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b" anchorCtr="0" compatLnSpc="1">
            <a:prstTxWarp prst="textNoShape">
              <a:avLst/>
            </a:prstTxWarp>
          </a:bodyPr>
          <a:lstStyle>
            <a:lvl1pPr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845" y="9117119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b" anchorCtr="0" compatLnSpc="1">
            <a:prstTxWarp prst="textNoShape">
              <a:avLst/>
            </a:prstTxWarp>
          </a:bodyPr>
          <a:lstStyle>
            <a:lvl1pPr algn="r"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7BAE5D0-AE63-4EE5-9283-00ED5BC5E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t" anchorCtr="0" compatLnSpc="1">
            <a:prstTxWarp prst="textNoShape">
              <a:avLst/>
            </a:prstTxWarp>
          </a:bodyPr>
          <a:lstStyle>
            <a:lvl1pPr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845" y="0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t" anchorCtr="0" compatLnSpc="1">
            <a:prstTxWarp prst="textNoShape">
              <a:avLst/>
            </a:prstTxWarp>
          </a:bodyPr>
          <a:lstStyle>
            <a:lvl1pPr algn="r"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Date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5363" cy="3603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867" y="4562284"/>
            <a:ext cx="5853468" cy="431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7119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b" anchorCtr="0" compatLnSpc="1">
            <a:prstTxWarp prst="textNoShape">
              <a:avLst/>
            </a:prstTxWarp>
          </a:bodyPr>
          <a:lstStyle>
            <a:lvl1pPr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845" y="9117119"/>
            <a:ext cx="3168721" cy="482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19" tIns="47160" rIns="94319" bIns="47160" numCol="1" anchor="b" anchorCtr="0" compatLnSpc="1">
            <a:prstTxWarp prst="textNoShape">
              <a:avLst/>
            </a:prstTxWarp>
          </a:bodyPr>
          <a:lstStyle>
            <a:lvl1pPr algn="r" defTabSz="944563">
              <a:buSzTx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338558C-5B7E-4BF2-A230-4192AE5D1E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>
                <a:latin typeface="Arial" charset="0"/>
                <a:cs typeface="Arial" charset="0"/>
              </a:rPr>
              <a:t>Date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17E88-F97B-4FA8-B819-C89623A91FF5}" type="slidenum">
              <a:rPr lang="en-GB" smtClean="0">
                <a:latin typeface="Arial" charset="0"/>
                <a:cs typeface="Arial" charset="0"/>
              </a:rPr>
              <a:pPr/>
              <a:t>1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F7FCB-2C46-4197-89BF-62396A816B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55B14-553C-48A3-B01F-EE07615B6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9250" y="635000"/>
            <a:ext cx="2130425" cy="5618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0"/>
            <a:ext cx="6242050" cy="5618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66390-E3DA-4ABF-B178-345B8056E46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8772F-58E3-4069-A515-AB9250C252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62321-5A18-4401-9C6C-10FFBFE6A48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49413"/>
            <a:ext cx="4186238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49413"/>
            <a:ext cx="4186237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78B7B-BFA8-4962-94C9-23631EE4808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D02380-DFC5-4736-80BF-5459104B80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815D57-DC99-43DB-A0DF-430202330C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CBBAB-7AB4-4CB3-809F-C75A1FCA5E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8B78A-8EE3-4D69-ABEF-5D0D552C9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390E-F040-417D-AAD9-DCCBA710DC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0"/>
            <a:ext cx="85248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Line one of page title</a:t>
            </a:r>
            <a:br>
              <a:rPr lang="en-GB" smtClean="0"/>
            </a:br>
            <a:r>
              <a:rPr lang="en-GB" smtClean="0"/>
              <a:t>Line two of page title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49413"/>
            <a:ext cx="85248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styles, Click to edit Master text styles.</a:t>
            </a:r>
          </a:p>
          <a:p>
            <a:pPr lvl="1"/>
            <a:r>
              <a:rPr lang="en-GB" smtClean="0"/>
              <a:t>Bullet point line</a:t>
            </a:r>
          </a:p>
          <a:p>
            <a:pPr lvl="2"/>
            <a:r>
              <a:rPr lang="en-GB" smtClean="0"/>
              <a:t>Bullet point line</a:t>
            </a:r>
          </a:p>
          <a:p>
            <a:pPr lvl="3"/>
            <a:r>
              <a:rPr lang="en-GB" smtClean="0"/>
              <a:t>B</a:t>
            </a:r>
          </a:p>
          <a:p>
            <a:pPr lvl="4"/>
            <a:r>
              <a:rPr lang="en-GB" smtClean="0"/>
              <a:t>B</a:t>
            </a:r>
          </a:p>
          <a:p>
            <a:pPr lvl="1"/>
            <a:endParaRPr lang="en-GB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43900" y="6410325"/>
            <a:ext cx="469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F687FAE9-16F6-4E14-925A-630B54D9F81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54570" name="Rectangle 234"/>
          <p:cNvSpPr>
            <a:spLocks noChangeArrowheads="1"/>
          </p:cNvSpPr>
          <p:nvPr/>
        </p:nvSpPr>
        <p:spPr bwMode="auto">
          <a:xfrm>
            <a:off x="304800" y="6364288"/>
            <a:ext cx="3827463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871538">
              <a:defRPr/>
            </a:pPr>
            <a:r>
              <a:rPr lang="ar-LB" sz="7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4/2010</a:t>
            </a:r>
            <a:endParaRPr lang="en-GB" sz="700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  <a:p>
            <a:pPr defTabSz="871538">
              <a:defRPr/>
            </a:pPr>
            <a:r>
              <a:rPr lang="en-GB" sz="7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ACTUSCOPE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160338" rtl="0" eaLnBrk="0" fontAlgn="base" hangingPunct="0">
        <a:spcBef>
          <a:spcPct val="0"/>
        </a:spcBef>
        <a:spcAft>
          <a:spcPct val="0"/>
        </a:spcAft>
        <a:buSzPct val="90000"/>
        <a:buFont typeface="Arial" charset="0"/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157163" indent="-155575" algn="l" defTabSz="160338" rtl="0" eaLnBrk="0" fontAlgn="base" hangingPunct="0">
        <a:spcBef>
          <a:spcPct val="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  <a:cs typeface="+mn-cs"/>
        </a:defRPr>
      </a:lvl2pPr>
      <a:lvl3pPr marL="320675" indent="-161925" algn="l" defTabSz="160338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sz="1000">
          <a:solidFill>
            <a:schemeClr val="tx1"/>
          </a:solidFill>
          <a:latin typeface="+mn-lt"/>
          <a:cs typeface="+mn-cs"/>
        </a:defRPr>
      </a:lvl3pPr>
      <a:lvl4pPr marL="477838" indent="-157163" algn="l" defTabSz="160338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1000">
          <a:solidFill>
            <a:schemeClr val="tx1"/>
          </a:solidFill>
          <a:latin typeface="+mn-lt"/>
          <a:cs typeface="+mn-cs"/>
        </a:defRPr>
      </a:lvl4pPr>
      <a:lvl5pPr marL="635000" indent="-155575" algn="l" defTabSz="160338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sz="1000">
          <a:solidFill>
            <a:schemeClr val="tx1"/>
          </a:solidFill>
          <a:latin typeface="+mn-lt"/>
          <a:cs typeface="+mn-cs"/>
        </a:defRPr>
      </a:lvl5pPr>
      <a:lvl6pPr marL="1092200" indent="-155575" algn="l" defTabSz="160338" rtl="0" fontAlgn="base">
        <a:spcBef>
          <a:spcPct val="0"/>
        </a:spcBef>
        <a:spcAft>
          <a:spcPct val="0"/>
        </a:spcAft>
        <a:buFont typeface="Arial" pitchFamily="34" charset="0"/>
        <a:buChar char="-"/>
        <a:defRPr sz="1000">
          <a:solidFill>
            <a:schemeClr val="tx1"/>
          </a:solidFill>
          <a:latin typeface="+mn-lt"/>
          <a:cs typeface="+mn-cs"/>
        </a:defRPr>
      </a:lvl6pPr>
      <a:lvl7pPr marL="1549400" indent="-155575" algn="l" defTabSz="160338" rtl="0" fontAlgn="base">
        <a:spcBef>
          <a:spcPct val="0"/>
        </a:spcBef>
        <a:spcAft>
          <a:spcPct val="0"/>
        </a:spcAft>
        <a:buFont typeface="Arial" pitchFamily="34" charset="0"/>
        <a:buChar char="-"/>
        <a:defRPr sz="1000">
          <a:solidFill>
            <a:schemeClr val="tx1"/>
          </a:solidFill>
          <a:latin typeface="+mn-lt"/>
          <a:cs typeface="+mn-cs"/>
        </a:defRPr>
      </a:lvl7pPr>
      <a:lvl8pPr marL="2006600" indent="-155575" algn="l" defTabSz="160338" rtl="0" fontAlgn="base">
        <a:spcBef>
          <a:spcPct val="0"/>
        </a:spcBef>
        <a:spcAft>
          <a:spcPct val="0"/>
        </a:spcAft>
        <a:buFont typeface="Arial" pitchFamily="34" charset="0"/>
        <a:buChar char="-"/>
        <a:defRPr sz="1000">
          <a:solidFill>
            <a:schemeClr val="tx1"/>
          </a:solidFill>
          <a:latin typeface="+mn-lt"/>
          <a:cs typeface="+mn-cs"/>
        </a:defRPr>
      </a:lvl8pPr>
      <a:lvl9pPr marL="2463800" indent="-155575" algn="l" defTabSz="160338" rtl="0" fontAlgn="base">
        <a:spcBef>
          <a:spcPct val="0"/>
        </a:spcBef>
        <a:spcAft>
          <a:spcPct val="0"/>
        </a:spcAft>
        <a:buFont typeface="Arial" pitchFamily="34" charset="0"/>
        <a:buChar char="-"/>
        <a:defRPr sz="1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4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/>
          <p:cNvPicPr>
            <a:picLocks noChangeAspect="1" noChangeArrowheads="1"/>
          </p:cNvPicPr>
          <p:nvPr/>
        </p:nvPicPr>
        <p:blipFill>
          <a:blip r:embed="rId7" cstate="print"/>
          <a:srcRect b="28790"/>
          <a:stretch>
            <a:fillRect/>
          </a:stretch>
        </p:blipFill>
        <p:spPr bwMode="blackWhite">
          <a:xfrm>
            <a:off x="295275" y="2947416"/>
            <a:ext cx="8670925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304800" y="949071"/>
            <a:ext cx="8493125" cy="916305"/>
          </a:xfrm>
        </p:spPr>
        <p:txBody>
          <a:bodyPr/>
          <a:lstStyle/>
          <a:p>
            <a:pPr algn="r" rtl="1" eaLnBrk="1" hangingPunct="1"/>
            <a:r>
              <a:rPr lang="ar-LB" sz="3200" dirty="0" smtClean="0"/>
              <a:t>بعض المسائل العلمية والعملية الخاصة بعالم التأمين</a:t>
            </a:r>
            <a:endParaRPr lang="en-GB" sz="3200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615175" y="2094978"/>
            <a:ext cx="4187825" cy="657225"/>
          </a:xfrm>
        </p:spPr>
        <p:txBody>
          <a:bodyPr/>
          <a:lstStyle/>
          <a:p>
            <a:pPr algn="r" rtl="1" eaLnBrk="1" hangingPunct="1"/>
            <a:r>
              <a:rPr lang="ar-LB" sz="1800" dirty="0" smtClean="0"/>
              <a:t>سميح سعدالله جحا</a:t>
            </a:r>
            <a:endParaRPr lang="en-GB" sz="1800" dirty="0" smtClean="0"/>
          </a:p>
          <a:p>
            <a:pPr algn="r" rtl="1" eaLnBrk="1" hangingPunct="1"/>
            <a:r>
              <a:rPr lang="ar-LB" sz="1800" dirty="0" smtClean="0">
                <a:solidFill>
                  <a:schemeClr val="tx2"/>
                </a:solidFill>
              </a:rPr>
              <a:t>دمشق، 5 نيسان 2010</a:t>
            </a:r>
            <a:endParaRPr lang="en-GB" sz="1800" dirty="0" smtClean="0">
              <a:solidFill>
                <a:schemeClr val="tx2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29150" y="2976563"/>
            <a:ext cx="3649663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79463">
              <a:spcBef>
                <a:spcPct val="50000"/>
              </a:spcBef>
            </a:pPr>
            <a:endParaRPr lang="en-US" sz="1100">
              <a:solidFill>
                <a:schemeClr val="bg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LB" dirty="0" smtClean="0"/>
              <a:t>انعكاسات عملية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411669"/>
          <a:ext cx="8524875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8772F-58E3-4069-A515-AB9250C2527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LB" dirty="0" smtClean="0"/>
              <a:t>لمحة عن الكفاءات البشرية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411669"/>
          <a:ext cx="8524875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8772F-58E3-4069-A515-AB9250C2527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LB" dirty="0" smtClean="0"/>
              <a:t>تطور القطاع التأميني في الأقطار العربية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8772F-58E3-4069-A515-AB9250C25279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4966" y="1212260"/>
            <a:ext cx="7942339" cy="518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LB" dirty="0" smtClean="0"/>
              <a:t>تطور القطاع التأميني في الأقطار العربية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8772F-58E3-4069-A515-AB9250C25279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715" y="1238388"/>
            <a:ext cx="7857594" cy="513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LB" dirty="0" smtClean="0"/>
              <a:t>مبدأ موازاة الربحية والمخاطرة</a:t>
            </a:r>
            <a:endParaRPr lang="en-GB" dirty="0" smtClean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EBA1CD6D-9DFF-4016-B6C5-0E228EF4C0EB}" type="slidenum">
              <a:rPr lang="en-GB"/>
              <a:pPr defTabSz="871538"/>
              <a:t>2</a:t>
            </a:fld>
            <a:endParaRPr lang="en-GB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1745" name="Group 1"/>
          <p:cNvGrpSpPr>
            <a:grpSpLocks noChangeAspect="1"/>
          </p:cNvGrpSpPr>
          <p:nvPr/>
        </p:nvGrpSpPr>
        <p:grpSpPr bwMode="auto">
          <a:xfrm>
            <a:off x="313898" y="1787860"/>
            <a:ext cx="8458069" cy="3766779"/>
            <a:chOff x="1424" y="8018"/>
            <a:chExt cx="8976" cy="2794"/>
          </a:xfrm>
        </p:grpSpPr>
        <p:sp>
          <p:nvSpPr>
            <p:cNvPr id="31756" name="AutoShape 12"/>
            <p:cNvSpPr>
              <a:spLocks noChangeAspect="1" noChangeArrowheads="1" noTextEdit="1"/>
            </p:cNvSpPr>
            <p:nvPr/>
          </p:nvSpPr>
          <p:spPr bwMode="auto">
            <a:xfrm>
              <a:off x="1424" y="8018"/>
              <a:ext cx="8976" cy="279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55" name="AutoShape 11"/>
            <p:cNvSpPr>
              <a:spLocks noChangeArrowheads="1"/>
            </p:cNvSpPr>
            <p:nvPr/>
          </p:nvSpPr>
          <p:spPr bwMode="auto">
            <a:xfrm rot="10800000">
              <a:off x="5351" y="8272"/>
              <a:ext cx="748" cy="2286"/>
            </a:xfrm>
            <a:custGeom>
              <a:avLst/>
              <a:gdLst>
                <a:gd name="G0" fmla="+- 8509 0 0"/>
                <a:gd name="G1" fmla="+- 21600 0 8509"/>
                <a:gd name="G2" fmla="*/ 8509 1 2"/>
                <a:gd name="G3" fmla="+- 21600 0 G2"/>
                <a:gd name="G4" fmla="+/ 8509 21600 2"/>
                <a:gd name="G5" fmla="+/ G1 0 2"/>
                <a:gd name="G6" fmla="*/ 21600 21600 8509"/>
                <a:gd name="G7" fmla="*/ G6 1 2"/>
                <a:gd name="G8" fmla="+- 21600 0 G7"/>
                <a:gd name="G9" fmla="*/ 21600 1 2"/>
                <a:gd name="G10" fmla="+- 8509 0 G9"/>
                <a:gd name="G11" fmla="?: G10 G8 0"/>
                <a:gd name="G12" fmla="?: G10 G7 21600"/>
                <a:gd name="T0" fmla="*/ 17345 w 21600"/>
                <a:gd name="T1" fmla="*/ 10800 h 21600"/>
                <a:gd name="T2" fmla="*/ 10800 w 21600"/>
                <a:gd name="T3" fmla="*/ 21600 h 21600"/>
                <a:gd name="T4" fmla="*/ 4255 w 21600"/>
                <a:gd name="T5" fmla="*/ 10800 h 21600"/>
                <a:gd name="T6" fmla="*/ 10800 w 21600"/>
                <a:gd name="T7" fmla="*/ 0 h 21600"/>
                <a:gd name="T8" fmla="*/ 6055 w 21600"/>
                <a:gd name="T9" fmla="*/ 6055 h 21600"/>
                <a:gd name="T10" fmla="*/ 15545 w 21600"/>
                <a:gd name="T11" fmla="*/ 1554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8509" y="21600"/>
                  </a:lnTo>
                  <a:lnTo>
                    <a:pt x="13091" y="21600"/>
                  </a:lnTo>
                  <a:lnTo>
                    <a:pt x="21600" y="0"/>
                  </a:lnTo>
                  <a:close/>
                </a:path>
              </a:pathLst>
            </a:cu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 flipH="1">
              <a:off x="2172" y="10051"/>
              <a:ext cx="317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5912" y="8907"/>
              <a:ext cx="2992" cy="0"/>
            </a:xfrm>
            <a:prstGeom prst="line">
              <a:avLst/>
            </a:prstGeom>
            <a:noFill/>
            <a:ln w="22225">
              <a:solidFill>
                <a:schemeClr val="tx2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2671" y="9542"/>
              <a:ext cx="2431" cy="3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L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مستوى مدينة أمستردام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7058" y="9036"/>
              <a:ext cx="2226" cy="5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L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معدَّل ارتفاع منسوب المياه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L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في بحر الشمال</a:t>
              </a:r>
              <a:endPara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5164" y="8272"/>
              <a:ext cx="0" cy="1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4654" y="8907"/>
              <a:ext cx="457" cy="3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LB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 م</a:t>
              </a:r>
              <a:endPara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>
              <a:off x="5538" y="10050"/>
              <a:ext cx="93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47" name="Line 3"/>
            <p:cNvSpPr>
              <a:spLocks noChangeShapeType="1"/>
            </p:cNvSpPr>
            <p:nvPr/>
          </p:nvSpPr>
          <p:spPr bwMode="auto">
            <a:xfrm>
              <a:off x="6286" y="8910"/>
              <a:ext cx="1" cy="1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46" name="Text Box 2"/>
            <p:cNvSpPr txBox="1">
              <a:spLocks noChangeArrowheads="1"/>
            </p:cNvSpPr>
            <p:nvPr/>
          </p:nvSpPr>
          <p:spPr bwMode="auto">
            <a:xfrm>
              <a:off x="6456" y="9307"/>
              <a:ext cx="504" cy="3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LB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 م</a:t>
              </a:r>
              <a:endPara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Line 3"/>
          <p:cNvSpPr>
            <a:spLocks noChangeShapeType="1"/>
          </p:cNvSpPr>
          <p:nvPr/>
        </p:nvSpPr>
        <p:spPr bwMode="auto">
          <a:xfrm>
            <a:off x="4897624" y="2098785"/>
            <a:ext cx="942" cy="86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5060186" y="2318660"/>
            <a:ext cx="654897" cy="3591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eft Brace 22"/>
          <p:cNvSpPr/>
          <p:nvPr/>
        </p:nvSpPr>
        <p:spPr bwMode="auto">
          <a:xfrm>
            <a:off x="5568287" y="1856096"/>
            <a:ext cx="218364" cy="99628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00" tIns="0" rIns="648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90000"/>
              <a:buFontTx/>
              <a:buNone/>
              <a:tabLst/>
            </a:pPr>
            <a:endParaRPr kumimoji="0" lang="en-GB" sz="25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775207" y="1934245"/>
            <a:ext cx="1069730" cy="863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L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شبكة الأمان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L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كلفة البناء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LB" dirty="0" smtClean="0"/>
              <a:t>مبدأ موازاة الربحية والمخاطرة</a:t>
            </a:r>
            <a:endParaRPr lang="en-GB" dirty="0" smtClean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EBA1CD6D-9DFF-4016-B6C5-0E228EF4C0EB}" type="slidenum">
              <a:rPr lang="en-GB"/>
              <a:pPr defTabSz="871538"/>
              <a:t>3</a:t>
            </a:fld>
            <a:endParaRPr lang="en-GB"/>
          </a:p>
        </p:txBody>
      </p:sp>
      <p:graphicFrame>
        <p:nvGraphicFramePr>
          <p:cNvPr id="12" name="Content Placeholder 9"/>
          <p:cNvGraphicFramePr>
            <a:graphicFrameLocks noGrp="1"/>
          </p:cNvGraphicFramePr>
          <p:nvPr>
            <p:ph sz="half" idx="4294967295"/>
          </p:nvPr>
        </p:nvGraphicFramePr>
        <p:xfrm>
          <a:off x="457201" y="1283385"/>
          <a:ext cx="2076993" cy="4692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7" name="TextBox 14"/>
          <p:cNvSpPr txBox="1">
            <a:spLocks noChangeArrowheads="1"/>
          </p:cNvSpPr>
          <p:nvPr/>
        </p:nvSpPr>
        <p:spPr bwMode="auto">
          <a:xfrm>
            <a:off x="3778523" y="5376863"/>
            <a:ext cx="4613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SzPct val="90000"/>
            </a:pPr>
            <a:r>
              <a:rPr lang="ar-LB" sz="1600" b="1" u="sng" dirty="0" smtClean="0"/>
              <a:t>ملاحظات:</a:t>
            </a:r>
            <a:endParaRPr lang="en-US" sz="1600" b="1" u="sng" dirty="0"/>
          </a:p>
          <a:p>
            <a:pPr algn="r" rtl="1">
              <a:buSzPct val="90000"/>
              <a:buFont typeface="Wingdings" pitchFamily="2" charset="2"/>
              <a:buChar char="§"/>
            </a:pPr>
            <a:r>
              <a:rPr lang="ar-LB" sz="1400" dirty="0" smtClean="0"/>
              <a:t>تمَّ احتساب رأس المال المطلوب أو رأس المال الاقتصادي (</a:t>
            </a:r>
            <a:r>
              <a:rPr lang="en-GB" sz="1100" dirty="0" smtClean="0"/>
              <a:t>Economic Capital</a:t>
            </a:r>
            <a:r>
              <a:rPr lang="ar-LB" sz="1400" dirty="0" smtClean="0"/>
              <a:t>) والمعروف لدى المصارف بقيمة المخاطرة (</a:t>
            </a:r>
            <a:r>
              <a:rPr lang="en-GB" sz="1100" dirty="0" smtClean="0"/>
              <a:t>Value at Risk</a:t>
            </a:r>
            <a:r>
              <a:rPr lang="ar-LB" sz="1400" dirty="0" smtClean="0"/>
              <a:t>)</a:t>
            </a:r>
            <a:endParaRPr lang="en-US" sz="1400" dirty="0"/>
          </a:p>
          <a:p>
            <a:pPr algn="r" rtl="1">
              <a:buSzPct val="90000"/>
              <a:buFont typeface="Wingdings" pitchFamily="2" charset="2"/>
              <a:buChar char="§"/>
            </a:pPr>
            <a:r>
              <a:rPr lang="ar-LB" sz="1400" dirty="0" smtClean="0"/>
              <a:t>احتسبت قيمة </a:t>
            </a:r>
            <a:r>
              <a:rPr lang="ar-LB" sz="1400" dirty="0" smtClean="0"/>
              <a:t>الربحية </a:t>
            </a:r>
            <a:r>
              <a:rPr lang="ar-LB" sz="1400" dirty="0" smtClean="0"/>
              <a:t>على أساس القيمة الحالية التقديرية لكافة الأرباح المستقبلية </a:t>
            </a:r>
            <a:r>
              <a:rPr lang="ar-LB" sz="1400" dirty="0" smtClean="0"/>
              <a:t>المتوقَّعة (</a:t>
            </a:r>
            <a:r>
              <a:rPr lang="en-GB" sz="1100" dirty="0" smtClean="0"/>
              <a:t>Value created</a:t>
            </a:r>
            <a:r>
              <a:rPr lang="ar-LB" sz="1400" dirty="0" smtClean="0"/>
              <a:t>).</a:t>
            </a:r>
            <a:endParaRPr lang="en-GB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86447" y="1238391"/>
            <a:ext cx="6235482" cy="407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266BB-1A89-4327-9D11-A7416E35C252}" type="slidenum">
              <a:rPr lang="en-GB"/>
              <a:pPr/>
              <a:t>4</a:t>
            </a:fld>
            <a:endParaRPr lang="en-GB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20913" y="1571625"/>
            <a:ext cx="4964112" cy="3224213"/>
            <a:chOff x="1417" y="1044"/>
            <a:chExt cx="3127" cy="2031"/>
          </a:xfrm>
        </p:grpSpPr>
        <p:pic>
          <p:nvPicPr>
            <p:cNvPr id="103936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21729" t="27322" r="18848" b="19054"/>
            <a:stretch>
              <a:fillRect/>
            </a:stretch>
          </p:blipFill>
          <p:spPr bwMode="blackWhite">
            <a:xfrm>
              <a:off x="1417" y="1089"/>
              <a:ext cx="2935" cy="19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1039364" name="Rectangle 4"/>
            <p:cNvSpPr>
              <a:spLocks noChangeArrowheads="1"/>
            </p:cNvSpPr>
            <p:nvPr/>
          </p:nvSpPr>
          <p:spPr bwMode="blackWhite">
            <a:xfrm>
              <a:off x="1417" y="1044"/>
              <a:ext cx="3127" cy="6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3500" tIns="0" rIns="64800" bIns="0" anchor="ctr"/>
            <a:lstStyle/>
            <a:p>
              <a:endParaRPr lang="en-GB"/>
            </a:p>
          </p:txBody>
        </p:sp>
      </p:grpSp>
      <p:sp>
        <p:nvSpPr>
          <p:cNvPr id="1039366" name="Text Box 6"/>
          <p:cNvSpPr txBox="1">
            <a:spLocks noChangeArrowheads="1"/>
          </p:cNvSpPr>
          <p:nvPr/>
        </p:nvSpPr>
        <p:spPr bwMode="blackWhite">
          <a:xfrm>
            <a:off x="5905500" y="4881563"/>
            <a:ext cx="96202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>
            <a:spAutoFit/>
          </a:bodyPr>
          <a:lstStyle/>
          <a:p>
            <a:pPr>
              <a:spcBef>
                <a:spcPct val="50000"/>
              </a:spcBef>
              <a:spcAft>
                <a:spcPct val="20000"/>
              </a:spcAft>
            </a:pPr>
            <a:r>
              <a:rPr lang="en-GB" sz="1000">
                <a:solidFill>
                  <a:schemeClr val="bg2"/>
                </a:solidFill>
              </a:rPr>
              <a:t>Source:  S&amp;P</a:t>
            </a:r>
          </a:p>
        </p:txBody>
      </p:sp>
      <p:sp>
        <p:nvSpPr>
          <p:cNvPr id="1039367" name="AutoShape 7"/>
          <p:cNvSpPr>
            <a:spLocks/>
          </p:cNvSpPr>
          <p:nvPr/>
        </p:nvSpPr>
        <p:spPr bwMode="blackWhite">
          <a:xfrm>
            <a:off x="203200" y="1341438"/>
            <a:ext cx="1824038" cy="1239837"/>
          </a:xfrm>
          <a:prstGeom prst="callout2">
            <a:avLst>
              <a:gd name="adj1" fmla="val 9218"/>
              <a:gd name="adj2" fmla="val 104176"/>
              <a:gd name="adj3" fmla="val 9218"/>
              <a:gd name="adj4" fmla="val 129069"/>
              <a:gd name="adj5" fmla="val 140079"/>
              <a:gd name="adj6" fmla="val 1541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0" rIns="64800" bIns="0"/>
          <a:lstStyle/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</a:pPr>
            <a:r>
              <a:rPr lang="ar-LB" sz="1200" b="1" dirty="0" smtClean="0">
                <a:solidFill>
                  <a:schemeClr val="bg2"/>
                </a:solidFill>
              </a:rPr>
              <a:t>إجراءات مراقبة المخاطر</a:t>
            </a:r>
            <a:endParaRPr lang="en-GB" sz="1200" b="1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التحديد والتحليل والمتابعة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الحدود المقبولة وكيفية مراقبتها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المخاطر أو إمكانيات التطور</a:t>
            </a:r>
            <a:endParaRPr lang="en-GB" sz="1200" dirty="0">
              <a:solidFill>
                <a:schemeClr val="bg2"/>
              </a:solidFill>
            </a:endParaRPr>
          </a:p>
        </p:txBody>
      </p:sp>
      <p:sp>
        <p:nvSpPr>
          <p:cNvPr id="1039368" name="AutoShape 8"/>
          <p:cNvSpPr>
            <a:spLocks/>
          </p:cNvSpPr>
          <p:nvPr/>
        </p:nvSpPr>
        <p:spPr bwMode="blackWhite">
          <a:xfrm>
            <a:off x="195943" y="3676966"/>
            <a:ext cx="1819456" cy="1848621"/>
          </a:xfrm>
          <a:prstGeom prst="callout2">
            <a:avLst>
              <a:gd name="adj1" fmla="val 6981"/>
              <a:gd name="adj2" fmla="val 103731"/>
              <a:gd name="adj3" fmla="val 6981"/>
              <a:gd name="adj4" fmla="val 130403"/>
              <a:gd name="adj5" fmla="val 46167"/>
              <a:gd name="adj6" fmla="val 1571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0" rIns="64800" bIns="0"/>
          <a:lstStyle/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</a:pPr>
            <a:r>
              <a:rPr lang="ar-LB" sz="1200" b="1" dirty="0" smtClean="0">
                <a:solidFill>
                  <a:schemeClr val="bg2"/>
                </a:solidFill>
              </a:rPr>
              <a:t>ثقافة إدارة المخاطر</a:t>
            </a:r>
            <a:endParaRPr lang="en-GB" sz="1200" b="1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الركن الأساس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الموارد والكفاءات البشرية 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التواصل والتقرير والإعلام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حدود قبول المخاطر ووضوحها</a:t>
            </a:r>
            <a:endParaRPr lang="en-GB" sz="1200" dirty="0">
              <a:solidFill>
                <a:schemeClr val="bg2"/>
              </a:solidFill>
            </a:endParaRPr>
          </a:p>
        </p:txBody>
      </p:sp>
      <p:sp>
        <p:nvSpPr>
          <p:cNvPr id="1039369" name="AutoShape 9"/>
          <p:cNvSpPr>
            <a:spLocks/>
          </p:cNvSpPr>
          <p:nvPr/>
        </p:nvSpPr>
        <p:spPr bwMode="blackWhite">
          <a:xfrm>
            <a:off x="6008098" y="1005839"/>
            <a:ext cx="2404382" cy="1306286"/>
          </a:xfrm>
          <a:prstGeom prst="callout2">
            <a:avLst>
              <a:gd name="adj1" fmla="val 6144"/>
              <a:gd name="adj2" fmla="val -2491"/>
              <a:gd name="adj3" fmla="val 6144"/>
              <a:gd name="adj4" fmla="val -20769"/>
              <a:gd name="adj5" fmla="val 81398"/>
              <a:gd name="adj6" fmla="val -390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0" rIns="64800" bIns="0"/>
          <a:lstStyle/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</a:pPr>
            <a:r>
              <a:rPr lang="ar-LB" sz="1200" b="1" dirty="0" smtClean="0">
                <a:solidFill>
                  <a:schemeClr val="bg2"/>
                </a:solidFill>
              </a:rPr>
              <a:t>إدارة المخاطر</a:t>
            </a:r>
            <a:endParaRPr lang="en-GB" sz="1200" b="1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</a:pPr>
            <a:r>
              <a:rPr lang="en-GB" sz="1200" dirty="0">
                <a:solidFill>
                  <a:schemeClr val="bg2"/>
                </a:solidFill>
              </a:rPr>
              <a:t>• </a:t>
            </a:r>
            <a:r>
              <a:rPr lang="ar-LB" sz="1200" dirty="0" smtClean="0">
                <a:solidFill>
                  <a:schemeClr val="bg2"/>
                </a:solidFill>
              </a:rPr>
              <a:t>نظرة منسجمة وموحَّدة لتحليل كافة المخاطر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</a:pPr>
            <a:r>
              <a:rPr lang="en-GB" sz="1200" dirty="0">
                <a:solidFill>
                  <a:schemeClr val="bg2"/>
                </a:solidFill>
              </a:rPr>
              <a:t>• </a:t>
            </a:r>
            <a:r>
              <a:rPr lang="ar-LB" sz="1200" dirty="0" smtClean="0">
                <a:solidFill>
                  <a:schemeClr val="bg2"/>
                </a:solidFill>
              </a:rPr>
              <a:t>تقدير نسب الأرباح بالنظر إلى المخاطر</a:t>
            </a: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رؤوس الأموال المطلوبة</a:t>
            </a:r>
          </a:p>
          <a:p>
            <a:pPr marL="174625" indent="-174625" algn="r" rtl="1">
              <a:spcBef>
                <a:spcPct val="20000"/>
              </a:spcBef>
              <a:spcAft>
                <a:spcPct val="20000"/>
              </a:spcAft>
              <a:buFont typeface="Arial" pitchFamily="34" charset="0"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تحديد توزيع الاستثمارات</a:t>
            </a:r>
            <a:endParaRPr lang="en-GB" sz="1200" dirty="0">
              <a:solidFill>
                <a:schemeClr val="bg2"/>
              </a:solidFill>
            </a:endParaRPr>
          </a:p>
        </p:txBody>
      </p:sp>
      <p:sp>
        <p:nvSpPr>
          <p:cNvPr id="1039370" name="AutoShape 10"/>
          <p:cNvSpPr>
            <a:spLocks/>
          </p:cNvSpPr>
          <p:nvPr/>
        </p:nvSpPr>
        <p:spPr bwMode="blackWhite">
          <a:xfrm>
            <a:off x="7019109" y="2687366"/>
            <a:ext cx="1680754" cy="1490662"/>
          </a:xfrm>
          <a:prstGeom prst="callout2">
            <a:avLst>
              <a:gd name="adj1" fmla="val 7667"/>
              <a:gd name="adj2" fmla="val -3588"/>
              <a:gd name="adj3" fmla="val 7667"/>
              <a:gd name="adj4" fmla="val -29296"/>
              <a:gd name="adj5" fmla="val 43875"/>
              <a:gd name="adj6" fmla="val -550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0" rIns="64800" bIns="0"/>
          <a:lstStyle/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</a:pPr>
            <a:r>
              <a:rPr lang="ar-LB" sz="1200" b="1" dirty="0" smtClean="0">
                <a:solidFill>
                  <a:schemeClr val="bg2"/>
                </a:solidFill>
              </a:rPr>
              <a:t>النماذج المالية</a:t>
            </a:r>
            <a:endParaRPr lang="en-GB" sz="1200" b="1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المخاطر المحسوبة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أساليب التقييم والتقدير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الترابط ما بين المخاطر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التدقيق بصحة النماذج</a:t>
            </a:r>
            <a:endParaRPr lang="en-GB" sz="1200" dirty="0">
              <a:solidFill>
                <a:schemeClr val="bg2"/>
              </a:solidFill>
            </a:endParaRPr>
          </a:p>
        </p:txBody>
      </p:sp>
      <p:sp>
        <p:nvSpPr>
          <p:cNvPr id="1039371" name="AutoShape 11"/>
          <p:cNvSpPr>
            <a:spLocks/>
          </p:cNvSpPr>
          <p:nvPr/>
        </p:nvSpPr>
        <p:spPr bwMode="blackWhite">
          <a:xfrm>
            <a:off x="5685609" y="5248139"/>
            <a:ext cx="1812471" cy="1152525"/>
          </a:xfrm>
          <a:prstGeom prst="callout2">
            <a:avLst>
              <a:gd name="adj1" fmla="val 9917"/>
              <a:gd name="adj2" fmla="val -2667"/>
              <a:gd name="adj3" fmla="val 9917"/>
              <a:gd name="adj4" fmla="val -28944"/>
              <a:gd name="adj5" fmla="val -104819"/>
              <a:gd name="adj6" fmla="val -552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0" rIns="64800" bIns="0"/>
          <a:lstStyle/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</a:pPr>
            <a:r>
              <a:rPr lang="ar-LB" sz="1200" b="1" dirty="0" smtClean="0">
                <a:solidFill>
                  <a:schemeClr val="bg2"/>
                </a:solidFill>
              </a:rPr>
              <a:t>المخاطر الجديدة</a:t>
            </a:r>
            <a:endParaRPr lang="en-GB" sz="1200" b="1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البيئية والمناخية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كيفية استباق المخاطر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ar-LB" sz="1200" dirty="0" smtClean="0">
                <a:solidFill>
                  <a:schemeClr val="bg2"/>
                </a:solidFill>
              </a:rPr>
              <a:t>كيفية المواجهة</a:t>
            </a:r>
            <a:endParaRPr lang="en-GB" sz="1200" dirty="0">
              <a:solidFill>
                <a:schemeClr val="bg2"/>
              </a:solidFill>
            </a:endParaRPr>
          </a:p>
          <a:p>
            <a:pPr marL="174625" indent="-174625" algn="r" rtl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endParaRPr lang="en-GB" sz="1200" dirty="0">
              <a:solidFill>
                <a:schemeClr val="bg2"/>
              </a:solidFill>
            </a:endParaRPr>
          </a:p>
        </p:txBody>
      </p:sp>
      <p:sp>
        <p:nvSpPr>
          <p:cNvPr id="103937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LB" sz="2000" dirty="0" smtClean="0"/>
              <a:t>عرض أولي لنموذج إدارة المخاطر (</a:t>
            </a:r>
            <a:r>
              <a:rPr lang="en-GB" sz="2000" dirty="0" smtClean="0"/>
              <a:t>S&amp;P</a:t>
            </a:r>
            <a:r>
              <a:rPr lang="ar-LB" sz="2000" dirty="0" smtClean="0"/>
              <a:t>)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LB" dirty="0" smtClean="0"/>
              <a:t>قياس المخاطر التأمينية</a:t>
            </a:r>
            <a:endParaRPr lang="en-GB" dirty="0" smtClean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26FB2A3B-821C-4376-AA4F-1FD102E58401}" type="slidenum">
              <a:rPr lang="en-GB"/>
              <a:pPr defTabSz="871538"/>
              <a:t>5</a:t>
            </a:fld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4294967295"/>
          </p:nvPr>
        </p:nvGraphicFramePr>
        <p:xfrm>
          <a:off x="407562" y="831640"/>
          <a:ext cx="3576610" cy="4692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27345" y="1133475"/>
            <a:ext cx="45910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27346" y="3902801"/>
            <a:ext cx="45910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635000"/>
            <a:ext cx="8524875" cy="558800"/>
          </a:xfrm>
        </p:spPr>
        <p:txBody>
          <a:bodyPr/>
          <a:lstStyle/>
          <a:p>
            <a:pPr algn="r" rtl="1" eaLnBrk="1" hangingPunct="1"/>
            <a:r>
              <a:rPr lang="ar-LB" dirty="0" smtClean="0"/>
              <a:t>قياس المخاطر التأمينية</a:t>
            </a:r>
            <a:endParaRPr lang="en-GB" dirty="0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E3B6131A-E013-4483-AEF6-045D1035B4FD}" type="slidenum">
              <a:rPr lang="en-GB"/>
              <a:pPr defTabSz="871538"/>
              <a:t>6</a:t>
            </a:fld>
            <a:endParaRPr lang="en-GB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6516065" y="1242650"/>
            <a:ext cx="2351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>
              <a:buSzPct val="90000"/>
            </a:pPr>
            <a:r>
              <a:rPr lang="ar-LB" sz="1400" b="1" dirty="0" smtClean="0"/>
              <a:t>نبذة عن تحليل أكتواري لفرع الهندسة</a:t>
            </a:r>
            <a:endParaRPr lang="en-GB" sz="1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1661432"/>
            <a:ext cx="855345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LB" dirty="0" smtClean="0"/>
              <a:t>قياس المخاطر التأمينية</a:t>
            </a:r>
            <a:endParaRPr lang="en-GB" dirty="0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E3B6131A-E013-4483-AEF6-045D1035B4FD}" type="slidenum">
              <a:rPr lang="en-GB"/>
              <a:pPr defTabSz="871538"/>
              <a:t>7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475" y="1055238"/>
            <a:ext cx="7839582" cy="568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LB" dirty="0" smtClean="0"/>
              <a:t>قياس وإدارة المخاطر</a:t>
            </a:r>
            <a:endParaRPr lang="en-GB" dirty="0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E3B6131A-E013-4483-AEF6-045D1035B4FD}" type="slidenum">
              <a:rPr lang="en-GB"/>
              <a:pPr defTabSz="871538"/>
              <a:t>8</a:t>
            </a:fld>
            <a:endParaRPr lang="en-GB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550658" y="1347154"/>
            <a:ext cx="33265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>
              <a:buSzPct val="90000"/>
            </a:pPr>
            <a:r>
              <a:rPr lang="ar-LB" sz="1600" b="1" dirty="0" smtClean="0"/>
              <a:t>نبذة عن تقرير لقياس المخاطر دون إعادة تأمين</a:t>
            </a:r>
            <a:endParaRPr lang="en-GB" sz="16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048" y="1882006"/>
            <a:ext cx="8662114" cy="363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ar-LB" dirty="0" smtClean="0"/>
              <a:t>قياس وإدارة المخاطر</a:t>
            </a:r>
            <a:endParaRPr lang="en-GB" dirty="0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71538"/>
            <a:fld id="{E3B6131A-E013-4483-AEF6-045D1035B4FD}" type="slidenum">
              <a:rPr lang="en-GB"/>
              <a:pPr defTabSz="871538"/>
              <a:t>9</a:t>
            </a:fld>
            <a:endParaRPr lang="en-GB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668224" y="1556159"/>
            <a:ext cx="33265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>
              <a:buSzPct val="90000"/>
            </a:pPr>
            <a:r>
              <a:rPr lang="ar-LB" sz="1600" b="1" dirty="0" smtClean="0"/>
              <a:t>نبذة عن تقرير لقياس المخاطر دون إعادة تأمين</a:t>
            </a:r>
            <a:endParaRPr lang="en-GB" sz="1600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857" y="2051822"/>
            <a:ext cx="8841763" cy="359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URRENT_COLOR_STATUS" val="1"/>
  <p:tag name="ORIGINAL_COLOR_LIST14" val="1184027;16777215;4342358;10002346;12699084;14080477;15396078;1184027"/>
  <p:tag name="ORIGINAL_COLOR_LIST13" val="10002346;1184027;4342358;10002346;12699084;14080477;15396078;16777215"/>
  <p:tag name="ORIGINAL_COLOR_LIST12" val="1313403;16777215;591295;3292667;8686589;11383293;14080254;1313403"/>
  <p:tag name="ORIGINAL_COLOR_LIST11" val="3292667;1313403;591295;3292667;8686589;11383293;14080254;16777215"/>
  <p:tag name="ORIGINAL_COLOR_LIST10" val="1129059;16777215;1069452;7119555;9944533;12901095;14871795;1129059"/>
  <p:tag name="ORIGINAL_COLOR_LIST9" val="7119555;1129059;1069452;7119555;9944533;12901095;14871795;16777215"/>
  <p:tag name="ORIGINAL_COLOR_LIST8" val="38865;16777215;113639;55039;6744312;10088443;13432829;38865"/>
  <p:tag name="ORIGINAL_COLOR_LIST7" val="55039;38865;113639;55039;6744312;10088443;13432829;16777215"/>
  <p:tag name="ORIGINAL_COLOR_LIST6" val="677022;16777215;20948;29438;6728446;10078207;13427711;677022"/>
  <p:tag name="ORIGINAL_COLOR_LIST5" val="29438;677022;20948;29438;6728446;10078207;13427711;16777215"/>
  <p:tag name="ORIGINAL_COLOR_LIST4" val="1339504;16777215;40077;904367;7266511;10087391;13628911;1339504"/>
  <p:tag name="ORIGINAL_COLOR_LIST3" val="904367;1339504;40077;904367;7266511;10087391;13628911;16777215"/>
  <p:tag name="ORIGINAL_COLOR_LIST2" val="7489850;16777215;10905126;14002237;15125387;15654065;16248536;7489850"/>
  <p:tag name="ORIGINAL_COLOR_LIST1" val="14002237;7489850;10905126;14002237;15125387;15654065;16248536;16777215"/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EFT" val="587.25"/>
  <p:tag name="DEFAULTTOP" val="48"/>
  <p:tag name="DEFAULTHEIGHT" val="14.375"/>
  <p:tag name="DEFAULTWIDTH" val="174"/>
  <p:tag name="_INSTRUCTOR VIEW19C14C36-AC8E-43BC-9DB6-C2AAF774C7DC|PANE__TAG" val="_"/>
</p:tagLst>
</file>

<file path=ppt/theme/theme1.xml><?xml version="1.0" encoding="utf-8"?>
<a:theme xmlns:a="http://schemas.openxmlformats.org/drawingml/2006/main" name="PwC TB4 Report template">
  <a:themeElements>
    <a:clrScheme name="PwC TB4 Report template 3">
      <a:dk1>
        <a:srgbClr val="3A4972"/>
      </a:dk1>
      <a:lt1>
        <a:srgbClr val="FFFFFF"/>
      </a:lt1>
      <a:dk2>
        <a:srgbClr val="3DA8D5"/>
      </a:dk2>
      <a:lt2>
        <a:srgbClr val="2666A6"/>
      </a:lt2>
      <a:accent1>
        <a:srgbClr val="8BCBE6"/>
      </a:accent1>
      <a:accent2>
        <a:srgbClr val="B1DCEE"/>
      </a:accent2>
      <a:accent3>
        <a:srgbClr val="FFFFFF"/>
      </a:accent3>
      <a:accent4>
        <a:srgbClr val="303D60"/>
      </a:accent4>
      <a:accent5>
        <a:srgbClr val="C4E2F0"/>
      </a:accent5>
      <a:accent6>
        <a:srgbClr val="A0C7D8"/>
      </a:accent6>
      <a:hlink>
        <a:srgbClr val="D8EEF7"/>
      </a:hlink>
      <a:folHlink>
        <a:srgbClr val="3A4972"/>
      </a:folHlink>
    </a:clrScheme>
    <a:fontScheme name="PwC TB4 Repor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63500" tIns="0" rIns="64800" bIns="0" numCol="1" anchor="t" anchorCtr="0" compatLnSpc="1">
        <a:prstTxWarp prst="textNoShape">
          <a:avLst/>
        </a:prstTxWarp>
      </a:bodyPr>
      <a:lstStyle>
        <a:defPPr marL="0" marR="0" indent="0" algn="l" defTabSz="801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90000"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63500" tIns="0" rIns="64800" bIns="0" numCol="1" anchor="t" anchorCtr="0" compatLnSpc="1">
        <a:prstTxWarp prst="textNoShape">
          <a:avLst/>
        </a:prstTxWarp>
      </a:bodyPr>
      <a:lstStyle>
        <a:defPPr marL="0" marR="0" indent="0" algn="l" defTabSz="801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90000"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wC TB4 Report template 1">
        <a:dk1>
          <a:srgbClr val="7B0A14"/>
        </a:dk1>
        <a:lt1>
          <a:srgbClr val="FFFFFF"/>
        </a:lt1>
        <a:dk2>
          <a:srgbClr val="FB3D32"/>
        </a:dk2>
        <a:lt2>
          <a:srgbClr val="BF0509"/>
        </a:lt2>
        <a:accent1>
          <a:srgbClr val="FD8B84"/>
        </a:accent1>
        <a:accent2>
          <a:srgbClr val="FDB1AD"/>
        </a:accent2>
        <a:accent3>
          <a:srgbClr val="FFFFFF"/>
        </a:accent3>
        <a:accent4>
          <a:srgbClr val="68070F"/>
        </a:accent4>
        <a:accent5>
          <a:srgbClr val="FEC4C2"/>
        </a:accent5>
        <a:accent6>
          <a:srgbClr val="E5A09C"/>
        </a:accent6>
        <a:hlink>
          <a:srgbClr val="FED8D6"/>
        </a:hlink>
        <a:folHlink>
          <a:srgbClr val="7B0A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C TB4 Report template 2">
        <a:dk1>
          <a:srgbClr val="1B1112"/>
        </a:dk1>
        <a:lt1>
          <a:srgbClr val="FFFFFF"/>
        </a:lt1>
        <a:dk2>
          <a:srgbClr val="AA9F98"/>
        </a:dk2>
        <a:lt2>
          <a:srgbClr val="564242"/>
        </a:lt2>
        <a:accent1>
          <a:srgbClr val="CCC5C1"/>
        </a:accent1>
        <a:accent2>
          <a:srgbClr val="DDD9D6"/>
        </a:accent2>
        <a:accent3>
          <a:srgbClr val="FFFFFF"/>
        </a:accent3>
        <a:accent4>
          <a:srgbClr val="150D0E"/>
        </a:accent4>
        <a:accent5>
          <a:srgbClr val="E2DFDD"/>
        </a:accent5>
        <a:accent6>
          <a:srgbClr val="C8C4C2"/>
        </a:accent6>
        <a:hlink>
          <a:srgbClr val="EEECEA"/>
        </a:hlink>
        <a:folHlink>
          <a:srgbClr val="1B11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C TB4 Report template 3">
        <a:dk1>
          <a:srgbClr val="3A4972"/>
        </a:dk1>
        <a:lt1>
          <a:srgbClr val="FFFFFF"/>
        </a:lt1>
        <a:dk2>
          <a:srgbClr val="3DA8D5"/>
        </a:dk2>
        <a:lt2>
          <a:srgbClr val="2666A6"/>
        </a:lt2>
        <a:accent1>
          <a:srgbClr val="8BCBE6"/>
        </a:accent1>
        <a:accent2>
          <a:srgbClr val="B1DCEE"/>
        </a:accent2>
        <a:accent3>
          <a:srgbClr val="FFFFFF"/>
        </a:accent3>
        <a:accent4>
          <a:srgbClr val="303D60"/>
        </a:accent4>
        <a:accent5>
          <a:srgbClr val="C4E2F0"/>
        </a:accent5>
        <a:accent6>
          <a:srgbClr val="A0C7D8"/>
        </a:accent6>
        <a:hlink>
          <a:srgbClr val="D8EEF7"/>
        </a:hlink>
        <a:folHlink>
          <a:srgbClr val="3A49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C TB4 Report template 4">
        <a:dk1>
          <a:srgbClr val="633A11"/>
        </a:dk1>
        <a:lt1>
          <a:srgbClr val="FFFFFF"/>
        </a:lt1>
        <a:dk2>
          <a:srgbClr val="C3A26C"/>
        </a:dk2>
        <a:lt2>
          <a:srgbClr val="8C5110"/>
        </a:lt2>
        <a:accent1>
          <a:srgbClr val="D5BD97"/>
        </a:accent1>
        <a:accent2>
          <a:srgbClr val="E7DAC4"/>
        </a:accent2>
        <a:accent3>
          <a:srgbClr val="FFFFFF"/>
        </a:accent3>
        <a:accent4>
          <a:srgbClr val="53300D"/>
        </a:accent4>
        <a:accent5>
          <a:srgbClr val="E7DBC9"/>
        </a:accent5>
        <a:accent6>
          <a:srgbClr val="D1C5B1"/>
        </a:accent6>
        <a:hlink>
          <a:srgbClr val="F3ECE2"/>
        </a:hlink>
        <a:folHlink>
          <a:srgbClr val="633A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C TB4 Report template 5">
        <a:dk1>
          <a:srgbClr val="707014"/>
        </a:dk1>
        <a:lt1>
          <a:srgbClr val="FFFFFF"/>
        </a:lt1>
        <a:dk2>
          <a:srgbClr val="AFCC0D"/>
        </a:dk2>
        <a:lt2>
          <a:srgbClr val="8D9C00"/>
        </a:lt2>
        <a:accent1>
          <a:srgbClr val="CFE06E"/>
        </a:accent1>
        <a:accent2>
          <a:srgbClr val="DFEB9E"/>
        </a:accent2>
        <a:accent3>
          <a:srgbClr val="FFFFFF"/>
        </a:accent3>
        <a:accent4>
          <a:srgbClr val="5F5F0F"/>
        </a:accent4>
        <a:accent5>
          <a:srgbClr val="E4EDBA"/>
        </a:accent5>
        <a:accent6>
          <a:srgbClr val="CAD58F"/>
        </a:accent6>
        <a:hlink>
          <a:srgbClr val="EFF5CF"/>
        </a:hlink>
        <a:folHlink>
          <a:srgbClr val="7070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C TB4 Report template 6">
        <a:dk1>
          <a:srgbClr val="9E540A"/>
        </a:dk1>
        <a:lt1>
          <a:srgbClr val="FFFFFF"/>
        </a:lt1>
        <a:dk2>
          <a:srgbClr val="FE7200"/>
        </a:dk2>
        <a:lt2>
          <a:srgbClr val="D4510A"/>
        </a:lt2>
        <a:accent1>
          <a:srgbClr val="FEAA66"/>
        </a:accent1>
        <a:accent2>
          <a:srgbClr val="FFC799"/>
        </a:accent2>
        <a:accent3>
          <a:srgbClr val="FFFFFF"/>
        </a:accent3>
        <a:accent4>
          <a:srgbClr val="864607"/>
        </a:accent4>
        <a:accent5>
          <a:srgbClr val="FED2B8"/>
        </a:accent5>
        <a:accent6>
          <a:srgbClr val="E7B48A"/>
        </a:accent6>
        <a:hlink>
          <a:srgbClr val="FFE3CC"/>
        </a:hlink>
        <a:folHlink>
          <a:srgbClr val="9E54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C:\Project Eden\WorkFiles\PwC 2005\Phase 4\Report template\PwC TB4 Report template.pot</Template>
  <TotalTime>6987</TotalTime>
  <Words>363</Words>
  <Application>Microsoft Office PowerPoint</Application>
  <PresentationFormat>On-screen Show (4:3)</PresentationFormat>
  <Paragraphs>103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PwC TB4 Report template</vt:lpstr>
      <vt:lpstr>بعض المسائل العلمية والعملية الخاصة بعالم التأمين</vt:lpstr>
      <vt:lpstr>مبدأ موازاة الربحية والمخاطرة</vt:lpstr>
      <vt:lpstr>مبدأ موازاة الربحية والمخاطرة</vt:lpstr>
      <vt:lpstr>عرض أولي لنموذج إدارة المخاطر (S&amp;P) </vt:lpstr>
      <vt:lpstr>قياس المخاطر التأمينية</vt:lpstr>
      <vt:lpstr>قياس المخاطر التأمينية</vt:lpstr>
      <vt:lpstr>قياس المخاطر التأمينية</vt:lpstr>
      <vt:lpstr>قياس وإدارة المخاطر</vt:lpstr>
      <vt:lpstr>قياس وإدارة المخاطر</vt:lpstr>
      <vt:lpstr>انعكاسات عملية</vt:lpstr>
      <vt:lpstr>لمحة عن الكفاءات البشرية</vt:lpstr>
      <vt:lpstr>تطور القطاع التأميني في الأقطار العربية</vt:lpstr>
      <vt:lpstr>تطور القطاع التأميني في الأقطار العربية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None</dc:title>
  <dc:creator>Mark Scales</dc:creator>
  <cp:lastModifiedBy>Samih Geha</cp:lastModifiedBy>
  <cp:revision>247</cp:revision>
  <dcterms:created xsi:type="dcterms:W3CDTF">2005-05-19T18:30:30Z</dcterms:created>
  <dcterms:modified xsi:type="dcterms:W3CDTF">2010-03-27T19:03:20Z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4 template version">
    <vt:r8>4.1</vt:r8>
  </property>
  <property fmtid="{D5CDD505-2E9C-101B-9397-08002B2CF9AE}" pid="3" name="TB4 template type">
    <vt:lpwstr>Report</vt:lpwstr>
  </property>
  <property fmtid="{D5CDD505-2E9C-101B-9397-08002B2CF9AE}" pid="4" name="Template created by">
    <vt:lpwstr>www.in-support.com</vt:lpwstr>
  </property>
</Properties>
</file>